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56" r:id="rId2"/>
    <p:sldId id="257" r:id="rId3"/>
    <p:sldId id="258" r:id="rId4"/>
    <p:sldId id="259" r:id="rId5"/>
    <p:sldId id="260" r:id="rId6"/>
    <p:sldId id="261" r:id="rId7"/>
    <p:sldId id="262" r:id="rId8"/>
    <p:sldId id="266" r:id="rId9"/>
    <p:sldId id="267" r:id="rId10"/>
    <p:sldId id="269" r:id="rId11"/>
    <p:sldId id="268" r:id="rId12"/>
    <p:sldId id="270" r:id="rId13"/>
    <p:sldId id="271" r:id="rId14"/>
    <p:sldId id="264" r:id="rId15"/>
    <p:sldId id="272" r:id="rId16"/>
    <p:sldId id="273" r:id="rId17"/>
    <p:sldId id="274" r:id="rId18"/>
    <p:sldId id="275" r:id="rId19"/>
    <p:sldId id="276" r:id="rId20"/>
    <p:sldId id="265" r:id="rId21"/>
  </p:sldIdLst>
  <p:sldSz cx="18288000" cy="10287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3" d="100"/>
          <a:sy n="33" d="100"/>
        </p:scale>
        <p:origin x="1954" y="68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hyperlink" Target="https://reactrouter.com/api/other-api/adapter" TargetMode="External"/><Relationship Id="rId7" Type="http://schemas.openxmlformats.org/officeDocument/2006/relationships/hyperlink" Target="http://www.github.com/"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jwt.io/" TargetMode="External"/><Relationship Id="rId5" Type="http://schemas.openxmlformats.org/officeDocument/2006/relationships/hyperlink" Target="https://www.w3schools.com/mongodb/" TargetMode="External"/><Relationship Id="rId4" Type="http://schemas.openxmlformats.org/officeDocument/2006/relationships/hyperlink" Target="https://expressjs.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file:///C:\Users\Kreena\OneDrive\Pictures\Screenshots\Screenshot%202025-07-31%20100649.png"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file:///E:\PROJECT\watch%20website\client\public\images\Screenshot%202025-07-31%20095238.p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1" descr="preencoded.png"/>
          <p:cNvSpPr/>
          <p:nvPr/>
        </p:nvSpPr>
        <p:spPr>
          <a:xfrm>
            <a:off x="0" y="0"/>
            <a:ext cx="18288000" cy="10287000"/>
          </a:xfrm>
          <a:custGeom>
            <a:avLst/>
            <a:gdLst/>
            <a:ahLst/>
            <a:cxnLst/>
            <a:rect l="l" t="t" r="r" b="b"/>
            <a:pathLst>
              <a:path w="24384000" h="13716000" extrusionOk="0">
                <a:moveTo>
                  <a:pt x="0" y="0"/>
                </a:moveTo>
                <a:lnTo>
                  <a:pt x="24384000" y="0"/>
                </a:lnTo>
                <a:lnTo>
                  <a:pt x="24384000" y="13716000"/>
                </a:lnTo>
                <a:lnTo>
                  <a:pt x="0" y="13716000"/>
                </a:lnTo>
                <a:lnTo>
                  <a:pt x="0" y="0"/>
                </a:lnTo>
                <a:close/>
              </a:path>
            </a:pathLst>
          </a:custGeom>
          <a:blipFill rotWithShape="1">
            <a:blip r:embed="rId2">
              <a:alphaModFix/>
            </a:blip>
            <a:stretch>
              <a:fillRect/>
            </a:stretch>
          </a:blipFill>
          <a:ln>
            <a:noFill/>
          </a:ln>
        </p:spPr>
      </p:sp>
      <p:sp>
        <p:nvSpPr>
          <p:cNvPr id="38" name="Google Shape;38;p1"/>
          <p:cNvSpPr txBox="1"/>
          <p:nvPr/>
        </p:nvSpPr>
        <p:spPr>
          <a:xfrm>
            <a:off x="813197" y="1886545"/>
            <a:ext cx="14392389" cy="877548"/>
          </a:xfrm>
          <a:prstGeom prst="rect">
            <a:avLst/>
          </a:prstGeom>
          <a:noFill/>
          <a:ln>
            <a:noFill/>
          </a:ln>
        </p:spPr>
        <p:txBody>
          <a:bodyPr spcFirstLastPara="1" wrap="square" lIns="0" tIns="0" rIns="0" bIns="0" anchor="t" anchorCtr="0">
            <a:spAutoFit/>
          </a:bodyPr>
          <a:lstStyle/>
          <a:p>
            <a:pPr marL="0" marR="0" lvl="0" indent="0" algn="l" rtl="0">
              <a:lnSpc>
                <a:spcPct val="124660"/>
              </a:lnSpc>
              <a:spcBef>
                <a:spcPts val="0"/>
              </a:spcBef>
              <a:spcAft>
                <a:spcPts val="0"/>
              </a:spcAft>
              <a:buNone/>
            </a:pPr>
            <a:r>
              <a:rPr lang="en-US" sz="4562" b="1" i="0" u="none" strike="noStrike" cap="none" dirty="0">
                <a:solidFill>
                  <a:srgbClr val="403C4E"/>
                </a:solidFill>
                <a:latin typeface="Merriweather Bold" panose="00000800000000000000" pitchFamily="2" charset="0"/>
                <a:ea typeface="Merriweather"/>
                <a:cs typeface="Merriweather"/>
                <a:sym typeface="Merriweather"/>
              </a:rPr>
              <a:t>Twistela:  Elegant Crochet  for every home  </a:t>
            </a:r>
            <a:endParaRPr dirty="0">
              <a:latin typeface="Merriweather Bold" panose="00000800000000000000" pitchFamily="2" charset="0"/>
            </a:endParaRPr>
          </a:p>
        </p:txBody>
      </p:sp>
      <p:sp>
        <p:nvSpPr>
          <p:cNvPr id="39" name="Google Shape;39;p1"/>
          <p:cNvSpPr txBox="1"/>
          <p:nvPr/>
        </p:nvSpPr>
        <p:spPr>
          <a:xfrm>
            <a:off x="590124" y="3576042"/>
            <a:ext cx="5808900" cy="744900"/>
          </a:xfrm>
          <a:prstGeom prst="rect">
            <a:avLst/>
          </a:prstGeom>
          <a:noFill/>
          <a:ln>
            <a:noFill/>
          </a:ln>
        </p:spPr>
        <p:txBody>
          <a:bodyPr spcFirstLastPara="1" wrap="square" lIns="0" tIns="0" rIns="0" bIns="0" anchor="t" anchorCtr="0">
            <a:spAutoFit/>
          </a:bodyPr>
          <a:lstStyle/>
          <a:p>
            <a:pPr marL="0" marR="0" lvl="0" indent="0" algn="l" rtl="0">
              <a:lnSpc>
                <a:spcPct val="124660"/>
              </a:lnSpc>
              <a:spcBef>
                <a:spcPts val="0"/>
              </a:spcBef>
              <a:spcAft>
                <a:spcPts val="0"/>
              </a:spcAft>
              <a:buNone/>
            </a:pPr>
            <a:r>
              <a:rPr lang="en-US" sz="4562" b="1" i="0" u="none" strike="noStrike" cap="none">
                <a:solidFill>
                  <a:srgbClr val="403C4E"/>
                </a:solidFill>
                <a:latin typeface="Merriweather"/>
                <a:ea typeface="Merriweather"/>
                <a:cs typeface="Merriweather"/>
                <a:sym typeface="Merriweather"/>
              </a:rPr>
              <a:t>Members:</a:t>
            </a:r>
            <a:endParaRPr/>
          </a:p>
        </p:txBody>
      </p:sp>
      <p:sp>
        <p:nvSpPr>
          <p:cNvPr id="40" name="Google Shape;40;p1"/>
          <p:cNvSpPr txBox="1"/>
          <p:nvPr/>
        </p:nvSpPr>
        <p:spPr>
          <a:xfrm>
            <a:off x="590125" y="4761454"/>
            <a:ext cx="10562400" cy="875400"/>
          </a:xfrm>
          <a:prstGeom prst="rect">
            <a:avLst/>
          </a:prstGeom>
          <a:noFill/>
          <a:ln>
            <a:noFill/>
          </a:ln>
        </p:spPr>
        <p:txBody>
          <a:bodyPr spcFirstLastPara="1" wrap="square" lIns="0" tIns="0" rIns="0" bIns="0" anchor="t" anchorCtr="0">
            <a:spAutoFit/>
          </a:bodyPr>
          <a:lstStyle/>
          <a:p>
            <a:pPr marL="0" marR="0" lvl="0" indent="0" algn="l" rtl="0">
              <a:lnSpc>
                <a:spcPct val="124660"/>
              </a:lnSpc>
              <a:spcBef>
                <a:spcPts val="0"/>
              </a:spcBef>
              <a:spcAft>
                <a:spcPts val="0"/>
              </a:spcAft>
              <a:buNone/>
            </a:pPr>
            <a:r>
              <a:rPr lang="en-US" sz="4562" b="1" i="0" u="none" strike="noStrike" cap="none">
                <a:solidFill>
                  <a:srgbClr val="403C4E"/>
                </a:solidFill>
                <a:latin typeface="Merriweather"/>
                <a:ea typeface="Merriweather"/>
                <a:cs typeface="Merriweather"/>
                <a:sym typeface="Merriweather"/>
              </a:rPr>
              <a:t>1.Astha Dadhaniya</a:t>
            </a:r>
            <a:r>
              <a:rPr lang="en-US" sz="4562" b="1">
                <a:solidFill>
                  <a:srgbClr val="403C4E"/>
                </a:solidFill>
                <a:latin typeface="Merriweather"/>
                <a:ea typeface="Merriweather"/>
                <a:cs typeface="Merriweather"/>
                <a:sym typeface="Merriweather"/>
              </a:rPr>
              <a:t> </a:t>
            </a:r>
            <a:r>
              <a:rPr lang="en-US" sz="4562" b="1" i="0" u="none" strike="noStrike" cap="none">
                <a:solidFill>
                  <a:srgbClr val="403C4E"/>
                </a:solidFill>
                <a:latin typeface="Merriweather"/>
                <a:ea typeface="Merriweather"/>
                <a:cs typeface="Merriweather"/>
                <a:sym typeface="Merriweather"/>
              </a:rPr>
              <a:t> (92400584069)</a:t>
            </a:r>
            <a:endParaRPr/>
          </a:p>
        </p:txBody>
      </p:sp>
      <p:sp>
        <p:nvSpPr>
          <p:cNvPr id="41" name="Google Shape;41;p1"/>
          <p:cNvSpPr txBox="1"/>
          <p:nvPr/>
        </p:nvSpPr>
        <p:spPr>
          <a:xfrm>
            <a:off x="599999" y="5760925"/>
            <a:ext cx="10396800" cy="875400"/>
          </a:xfrm>
          <a:prstGeom prst="rect">
            <a:avLst/>
          </a:prstGeom>
          <a:noFill/>
          <a:ln>
            <a:noFill/>
          </a:ln>
        </p:spPr>
        <p:txBody>
          <a:bodyPr spcFirstLastPara="1" wrap="square" lIns="0" tIns="0" rIns="0" bIns="0" anchor="t" anchorCtr="0">
            <a:spAutoFit/>
          </a:bodyPr>
          <a:lstStyle/>
          <a:p>
            <a:pPr marL="0" marR="0" lvl="0" indent="0" algn="l" rtl="0">
              <a:lnSpc>
                <a:spcPct val="124660"/>
              </a:lnSpc>
              <a:spcBef>
                <a:spcPts val="0"/>
              </a:spcBef>
              <a:spcAft>
                <a:spcPts val="0"/>
              </a:spcAft>
              <a:buNone/>
            </a:pPr>
            <a:r>
              <a:rPr lang="en-US" sz="4562" b="1" i="0" u="none" strike="noStrike" cap="none">
                <a:solidFill>
                  <a:srgbClr val="403C4E"/>
                </a:solidFill>
                <a:latin typeface="Merriweather"/>
                <a:ea typeface="Merriweather"/>
                <a:cs typeface="Merriweather"/>
                <a:sym typeface="Merriweather"/>
              </a:rPr>
              <a:t>2.Kreena Jotangiya (92400584121) </a:t>
            </a:r>
            <a:endParaRPr/>
          </a:p>
        </p:txBody>
      </p:sp>
      <p:sp>
        <p:nvSpPr>
          <p:cNvPr id="42" name="Google Shape;42;p1"/>
          <p:cNvSpPr txBox="1"/>
          <p:nvPr/>
        </p:nvSpPr>
        <p:spPr>
          <a:xfrm>
            <a:off x="600000" y="6636325"/>
            <a:ext cx="10025700" cy="875400"/>
          </a:xfrm>
          <a:prstGeom prst="rect">
            <a:avLst/>
          </a:prstGeom>
          <a:noFill/>
          <a:ln>
            <a:noFill/>
          </a:ln>
        </p:spPr>
        <p:txBody>
          <a:bodyPr spcFirstLastPara="1" wrap="square" lIns="0" tIns="0" rIns="0" bIns="0" anchor="t" anchorCtr="0">
            <a:spAutoFit/>
          </a:bodyPr>
          <a:lstStyle/>
          <a:p>
            <a:pPr marL="0" marR="0" lvl="0" indent="0" algn="l" rtl="0">
              <a:lnSpc>
                <a:spcPct val="124594"/>
              </a:lnSpc>
              <a:spcBef>
                <a:spcPts val="0"/>
              </a:spcBef>
              <a:spcAft>
                <a:spcPts val="0"/>
              </a:spcAft>
              <a:buNone/>
            </a:pPr>
            <a:r>
              <a:rPr lang="en-US" sz="4562" b="1" i="0" u="none" strike="noStrike" cap="none">
                <a:solidFill>
                  <a:srgbClr val="403C4E"/>
                </a:solidFill>
                <a:latin typeface="Merriweather"/>
                <a:ea typeface="Merriweather"/>
                <a:cs typeface="Merriweather"/>
                <a:sym typeface="Merriweather"/>
              </a:rPr>
              <a:t>3.Krisha Sha</a:t>
            </a:r>
            <a:r>
              <a:rPr lang="en-US" sz="4562" b="1">
                <a:solidFill>
                  <a:srgbClr val="403C4E"/>
                </a:solidFill>
                <a:latin typeface="Merriweather"/>
                <a:ea typeface="Merriweather"/>
                <a:cs typeface="Merriweather"/>
                <a:sym typeface="Merriweather"/>
              </a:rPr>
              <a:t>h</a:t>
            </a:r>
            <a:r>
              <a:rPr lang="en-US"/>
              <a:t>.                               </a:t>
            </a:r>
            <a:r>
              <a:rPr lang="en-US" sz="4562" b="1" i="0" u="none" strike="noStrike" cap="none">
                <a:solidFill>
                  <a:srgbClr val="403C4E"/>
                </a:solidFill>
                <a:latin typeface="Merriweather"/>
                <a:ea typeface="Merriweather"/>
                <a:cs typeface="Merriweather"/>
                <a:sym typeface="Merriweather"/>
              </a:rPr>
              <a:t>(92400584182)</a:t>
            </a:r>
            <a:endParaRPr/>
          </a:p>
        </p:txBody>
      </p:sp>
      <p:sp>
        <p:nvSpPr>
          <p:cNvPr id="43" name="Google Shape;43;p1" descr="preencoded.png"/>
          <p:cNvSpPr/>
          <p:nvPr/>
        </p:nvSpPr>
        <p:spPr>
          <a:xfrm>
            <a:off x="11676460" y="4896445"/>
            <a:ext cx="5807678" cy="2865215"/>
          </a:xfrm>
          <a:custGeom>
            <a:avLst/>
            <a:gdLst/>
            <a:ahLst/>
            <a:cxnLst/>
            <a:rect l="l" t="t" r="r" b="b"/>
            <a:pathLst>
              <a:path w="7743571" h="3820287" extrusionOk="0">
                <a:moveTo>
                  <a:pt x="0" y="0"/>
                </a:moveTo>
                <a:lnTo>
                  <a:pt x="7743571" y="0"/>
                </a:lnTo>
                <a:lnTo>
                  <a:pt x="7743571" y="3820287"/>
                </a:lnTo>
                <a:lnTo>
                  <a:pt x="0" y="3820287"/>
                </a:lnTo>
                <a:lnTo>
                  <a:pt x="0" y="0"/>
                </a:lnTo>
                <a:close/>
              </a:path>
            </a:pathLst>
          </a:custGeom>
          <a:blipFill rotWithShape="1">
            <a:blip r:embed="rId3">
              <a:alphaModFix/>
            </a:blip>
            <a:stretch>
              <a:fillRect t="-9" b="-9"/>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7F694-838F-33B4-6EAE-885B28D2300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FEEA826-5C68-187B-206A-CBC584B7C0A3}"/>
              </a:ext>
            </a:extLst>
          </p:cNvPr>
          <p:cNvGrpSpPr/>
          <p:nvPr/>
        </p:nvGrpSpPr>
        <p:grpSpPr>
          <a:xfrm>
            <a:off x="-147484" y="-1002890"/>
            <a:ext cx="18577169" cy="11292662"/>
            <a:chOff x="99352" y="0"/>
            <a:chExt cx="24384000" cy="13716000"/>
          </a:xfrm>
        </p:grpSpPr>
        <p:sp>
          <p:nvSpPr>
            <p:cNvPr id="3" name="Freeform 3" descr="preencoded.png">
              <a:extLst>
                <a:ext uri="{FF2B5EF4-FFF2-40B4-BE49-F238E27FC236}">
                  <a16:creationId xmlns:a16="http://schemas.microsoft.com/office/drawing/2014/main" id="{A1294EB0-30DA-EBAA-56E1-3CEB8D2B9C80}"/>
                </a:ext>
              </a:extLst>
            </p:cNvPr>
            <p:cNvSpPr/>
            <p:nvPr/>
          </p:nvSpPr>
          <p:spPr>
            <a:xfrm>
              <a:off x="99352"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US" dirty="0"/>
            </a:p>
          </p:txBody>
        </p:sp>
      </p:grpSp>
      <p:sp>
        <p:nvSpPr>
          <p:cNvPr id="4" name="TextBox 4">
            <a:extLst>
              <a:ext uri="{FF2B5EF4-FFF2-40B4-BE49-F238E27FC236}">
                <a16:creationId xmlns:a16="http://schemas.microsoft.com/office/drawing/2014/main" id="{540A6497-CD21-E850-BFF3-8D4D4A91A830}"/>
              </a:ext>
            </a:extLst>
          </p:cNvPr>
          <p:cNvSpPr txBox="1"/>
          <p:nvPr/>
        </p:nvSpPr>
        <p:spPr>
          <a:xfrm>
            <a:off x="944843" y="415485"/>
            <a:ext cx="3544044" cy="452437"/>
          </a:xfrm>
          <a:prstGeom prst="rect">
            <a:avLst/>
          </a:prstGeom>
        </p:spPr>
        <p:txBody>
          <a:bodyPr lIns="0" tIns="0" rIns="0" bIns="0" rtlCol="0" anchor="t">
            <a:spAutoFit/>
          </a:bodyPr>
          <a:lstStyle/>
          <a:p>
            <a:pPr algn="l">
              <a:lnSpc>
                <a:spcPts val="3437"/>
              </a:lnSpc>
            </a:pPr>
            <a:r>
              <a:rPr lang="en-US" sz="2750" b="1" dirty="0">
                <a:solidFill>
                  <a:srgbClr val="403C4E"/>
                </a:solidFill>
                <a:latin typeface="Merriweather Bold"/>
                <a:ea typeface="Merriweather Bold"/>
                <a:cs typeface="Merriweather Bold"/>
                <a:sym typeface="Merriweather Bold"/>
              </a:rPr>
              <a:t>Chapter 5</a:t>
            </a:r>
          </a:p>
        </p:txBody>
      </p:sp>
      <p:sp>
        <p:nvSpPr>
          <p:cNvPr id="5" name="TextBox 5">
            <a:extLst>
              <a:ext uri="{FF2B5EF4-FFF2-40B4-BE49-F238E27FC236}">
                <a16:creationId xmlns:a16="http://schemas.microsoft.com/office/drawing/2014/main" id="{4D283512-5FBB-BE5C-38D6-43D13807564D}"/>
              </a:ext>
            </a:extLst>
          </p:cNvPr>
          <p:cNvSpPr txBox="1"/>
          <p:nvPr/>
        </p:nvSpPr>
        <p:spPr>
          <a:xfrm>
            <a:off x="838200" y="1115201"/>
            <a:ext cx="10415954" cy="849528"/>
          </a:xfrm>
          <a:prstGeom prst="rect">
            <a:avLst/>
          </a:prstGeom>
        </p:spPr>
        <p:txBody>
          <a:bodyPr wrap="square" lIns="0" tIns="0" rIns="0" bIns="0" rtlCol="0" anchor="t">
            <a:spAutoFit/>
          </a:bodyPr>
          <a:lstStyle/>
          <a:p>
            <a:pPr algn="l">
              <a:lnSpc>
                <a:spcPts val="6937"/>
              </a:lnSpc>
            </a:pPr>
            <a:r>
              <a:rPr lang="en-US" sz="5562" b="1" dirty="0">
                <a:solidFill>
                  <a:srgbClr val="403C4E"/>
                </a:solidFill>
                <a:latin typeface="Merriweather Bold"/>
                <a:ea typeface="Merriweather Bold"/>
                <a:cs typeface="Merriweather Bold"/>
                <a:sym typeface="Merriweather Bold"/>
              </a:rPr>
              <a:t>System Design: DFD (1 level)</a:t>
            </a:r>
          </a:p>
        </p:txBody>
      </p:sp>
      <p:grpSp>
        <p:nvGrpSpPr>
          <p:cNvPr id="22" name="Group 22">
            <a:extLst>
              <a:ext uri="{FF2B5EF4-FFF2-40B4-BE49-F238E27FC236}">
                <a16:creationId xmlns:a16="http://schemas.microsoft.com/office/drawing/2014/main" id="{738B1C6C-7258-26FD-87B9-ABD9309A04DF}"/>
              </a:ext>
            </a:extLst>
          </p:cNvPr>
          <p:cNvGrpSpPr/>
          <p:nvPr/>
        </p:nvGrpSpPr>
        <p:grpSpPr>
          <a:xfrm>
            <a:off x="838200" y="2286297"/>
            <a:ext cx="16944572" cy="45719"/>
            <a:chOff x="0" y="0"/>
            <a:chExt cx="10680105" cy="50800"/>
          </a:xfrm>
        </p:grpSpPr>
        <p:sp>
          <p:nvSpPr>
            <p:cNvPr id="23" name="Freeform 23">
              <a:extLst>
                <a:ext uri="{FF2B5EF4-FFF2-40B4-BE49-F238E27FC236}">
                  <a16:creationId xmlns:a16="http://schemas.microsoft.com/office/drawing/2014/main" id="{97A0B4DB-B91F-84A4-C9DF-665F62825BF1}"/>
                </a:ext>
              </a:extLst>
            </p:cNvPr>
            <p:cNvSpPr/>
            <p:nvPr/>
          </p:nvSpPr>
          <p:spPr>
            <a:xfrm>
              <a:off x="0" y="0"/>
              <a:ext cx="10680065" cy="50800"/>
            </a:xfrm>
            <a:custGeom>
              <a:avLst/>
              <a:gdLst/>
              <a:ahLst/>
              <a:cxnLst/>
              <a:rect l="l" t="t" r="r" b="b"/>
              <a:pathLst>
                <a:path w="10680065" h="50800">
                  <a:moveTo>
                    <a:pt x="0" y="0"/>
                  </a:moveTo>
                  <a:lnTo>
                    <a:pt x="10680065" y="0"/>
                  </a:lnTo>
                  <a:lnTo>
                    <a:pt x="10680065" y="50800"/>
                  </a:lnTo>
                  <a:lnTo>
                    <a:pt x="0" y="50800"/>
                  </a:lnTo>
                  <a:close/>
                </a:path>
              </a:pathLst>
            </a:custGeom>
            <a:solidFill>
              <a:srgbClr val="FFAD94"/>
            </a:solidFill>
          </p:spPr>
        </p:sp>
      </p:grpSp>
      <p:pic>
        <p:nvPicPr>
          <p:cNvPr id="7" name="Picture 6">
            <a:extLst>
              <a:ext uri="{FF2B5EF4-FFF2-40B4-BE49-F238E27FC236}">
                <a16:creationId xmlns:a16="http://schemas.microsoft.com/office/drawing/2014/main" id="{10BBD1A4-4368-4C96-39A7-269961D9F1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56031" y="2555746"/>
            <a:ext cx="6775938" cy="7318013"/>
          </a:xfrm>
          <a:prstGeom prst="rect">
            <a:avLst/>
          </a:prstGeom>
          <a:noFill/>
          <a:ln>
            <a:noFill/>
          </a:ln>
        </p:spPr>
      </p:pic>
    </p:spTree>
    <p:extLst>
      <p:ext uri="{BB962C8B-B14F-4D97-AF65-F5344CB8AC3E}">
        <p14:creationId xmlns:p14="http://schemas.microsoft.com/office/powerpoint/2010/main" val="3247605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1E582-7A18-C858-5473-0FCBBD56461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41F7358-A356-4C0A-8C31-05AF373E5F7F}"/>
              </a:ext>
            </a:extLst>
          </p:cNvPr>
          <p:cNvGrpSpPr/>
          <p:nvPr/>
        </p:nvGrpSpPr>
        <p:grpSpPr>
          <a:xfrm>
            <a:off x="-147484" y="-1002890"/>
            <a:ext cx="18577169" cy="11292662"/>
            <a:chOff x="99352" y="0"/>
            <a:chExt cx="24384000" cy="13716000"/>
          </a:xfrm>
        </p:grpSpPr>
        <p:sp>
          <p:nvSpPr>
            <p:cNvPr id="3" name="Freeform 3" descr="preencoded.png">
              <a:extLst>
                <a:ext uri="{FF2B5EF4-FFF2-40B4-BE49-F238E27FC236}">
                  <a16:creationId xmlns:a16="http://schemas.microsoft.com/office/drawing/2014/main" id="{CA24A598-EB3C-C78D-457D-AB514529F446}"/>
                </a:ext>
              </a:extLst>
            </p:cNvPr>
            <p:cNvSpPr/>
            <p:nvPr/>
          </p:nvSpPr>
          <p:spPr>
            <a:xfrm>
              <a:off x="99352"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US" dirty="0"/>
            </a:p>
          </p:txBody>
        </p:sp>
      </p:grpSp>
      <p:sp>
        <p:nvSpPr>
          <p:cNvPr id="4" name="TextBox 4">
            <a:extLst>
              <a:ext uri="{FF2B5EF4-FFF2-40B4-BE49-F238E27FC236}">
                <a16:creationId xmlns:a16="http://schemas.microsoft.com/office/drawing/2014/main" id="{EBE1DD8A-B49B-F6AC-F626-063CDAE65A34}"/>
              </a:ext>
            </a:extLst>
          </p:cNvPr>
          <p:cNvSpPr txBox="1"/>
          <p:nvPr/>
        </p:nvSpPr>
        <p:spPr>
          <a:xfrm>
            <a:off x="944843" y="415485"/>
            <a:ext cx="3544044" cy="452437"/>
          </a:xfrm>
          <a:prstGeom prst="rect">
            <a:avLst/>
          </a:prstGeom>
        </p:spPr>
        <p:txBody>
          <a:bodyPr lIns="0" tIns="0" rIns="0" bIns="0" rtlCol="0" anchor="t">
            <a:spAutoFit/>
          </a:bodyPr>
          <a:lstStyle/>
          <a:p>
            <a:pPr algn="l">
              <a:lnSpc>
                <a:spcPts val="3437"/>
              </a:lnSpc>
            </a:pPr>
            <a:r>
              <a:rPr lang="en-US" sz="2750" b="1" dirty="0">
                <a:solidFill>
                  <a:srgbClr val="403C4E"/>
                </a:solidFill>
                <a:latin typeface="Merriweather Bold"/>
                <a:ea typeface="Merriweather Bold"/>
                <a:cs typeface="Merriweather Bold"/>
                <a:sym typeface="Merriweather Bold"/>
              </a:rPr>
              <a:t>Chapter 5</a:t>
            </a:r>
          </a:p>
        </p:txBody>
      </p:sp>
      <p:sp>
        <p:nvSpPr>
          <p:cNvPr id="5" name="TextBox 5">
            <a:extLst>
              <a:ext uri="{FF2B5EF4-FFF2-40B4-BE49-F238E27FC236}">
                <a16:creationId xmlns:a16="http://schemas.microsoft.com/office/drawing/2014/main" id="{AF2E9A8C-84AF-7390-BD94-AFD5B2D3FCB8}"/>
              </a:ext>
            </a:extLst>
          </p:cNvPr>
          <p:cNvSpPr txBox="1"/>
          <p:nvPr/>
        </p:nvSpPr>
        <p:spPr>
          <a:xfrm>
            <a:off x="838200" y="1115201"/>
            <a:ext cx="16611600" cy="849528"/>
          </a:xfrm>
          <a:prstGeom prst="rect">
            <a:avLst/>
          </a:prstGeom>
        </p:spPr>
        <p:txBody>
          <a:bodyPr wrap="square" lIns="0" tIns="0" rIns="0" bIns="0" rtlCol="0" anchor="t">
            <a:spAutoFit/>
          </a:bodyPr>
          <a:lstStyle/>
          <a:p>
            <a:pPr algn="l">
              <a:lnSpc>
                <a:spcPts val="6937"/>
              </a:lnSpc>
            </a:pPr>
            <a:r>
              <a:rPr lang="en-US" sz="5562" b="1" dirty="0">
                <a:solidFill>
                  <a:srgbClr val="403C4E"/>
                </a:solidFill>
                <a:latin typeface="Merriweather Bold"/>
                <a:ea typeface="Merriweather Bold"/>
                <a:cs typeface="Merriweather Bold"/>
                <a:sym typeface="Merriweather Bold"/>
              </a:rPr>
              <a:t>System Design: Sequence and Class Diagram</a:t>
            </a:r>
          </a:p>
        </p:txBody>
      </p:sp>
      <p:grpSp>
        <p:nvGrpSpPr>
          <p:cNvPr id="22" name="Group 22">
            <a:extLst>
              <a:ext uri="{FF2B5EF4-FFF2-40B4-BE49-F238E27FC236}">
                <a16:creationId xmlns:a16="http://schemas.microsoft.com/office/drawing/2014/main" id="{F0FD6BFE-A767-3C45-762E-BA3B0E08E5A8}"/>
              </a:ext>
            </a:extLst>
          </p:cNvPr>
          <p:cNvGrpSpPr/>
          <p:nvPr/>
        </p:nvGrpSpPr>
        <p:grpSpPr>
          <a:xfrm>
            <a:off x="838200" y="2286297"/>
            <a:ext cx="16944572" cy="45719"/>
            <a:chOff x="0" y="0"/>
            <a:chExt cx="10680105" cy="50800"/>
          </a:xfrm>
        </p:grpSpPr>
        <p:sp>
          <p:nvSpPr>
            <p:cNvPr id="23" name="Freeform 23">
              <a:extLst>
                <a:ext uri="{FF2B5EF4-FFF2-40B4-BE49-F238E27FC236}">
                  <a16:creationId xmlns:a16="http://schemas.microsoft.com/office/drawing/2014/main" id="{36647DF9-4F99-140C-C162-0501487F45CE}"/>
                </a:ext>
              </a:extLst>
            </p:cNvPr>
            <p:cNvSpPr/>
            <p:nvPr/>
          </p:nvSpPr>
          <p:spPr>
            <a:xfrm>
              <a:off x="0" y="0"/>
              <a:ext cx="10680065" cy="50800"/>
            </a:xfrm>
            <a:custGeom>
              <a:avLst/>
              <a:gdLst/>
              <a:ahLst/>
              <a:cxnLst/>
              <a:rect l="l" t="t" r="r" b="b"/>
              <a:pathLst>
                <a:path w="10680065" h="50800">
                  <a:moveTo>
                    <a:pt x="0" y="0"/>
                  </a:moveTo>
                  <a:lnTo>
                    <a:pt x="10680065" y="0"/>
                  </a:lnTo>
                  <a:lnTo>
                    <a:pt x="10680065" y="50800"/>
                  </a:lnTo>
                  <a:lnTo>
                    <a:pt x="0" y="50800"/>
                  </a:lnTo>
                  <a:close/>
                </a:path>
              </a:pathLst>
            </a:custGeom>
            <a:solidFill>
              <a:srgbClr val="FFAD94"/>
            </a:solidFill>
          </p:spPr>
        </p:sp>
      </p:grpSp>
      <p:pic>
        <p:nvPicPr>
          <p:cNvPr id="6" name="Picture 5">
            <a:extLst>
              <a:ext uri="{FF2B5EF4-FFF2-40B4-BE49-F238E27FC236}">
                <a16:creationId xmlns:a16="http://schemas.microsoft.com/office/drawing/2014/main" id="{47C82FBA-4A61-A4EF-8E4C-E7C9402554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30818" y="2599954"/>
            <a:ext cx="5730240" cy="7421880"/>
          </a:xfrm>
          <a:prstGeom prst="rect">
            <a:avLst/>
          </a:prstGeom>
          <a:noFill/>
          <a:ln>
            <a:noFill/>
          </a:ln>
        </p:spPr>
      </p:pic>
      <p:pic>
        <p:nvPicPr>
          <p:cNvPr id="7" name="Picture 6">
            <a:extLst>
              <a:ext uri="{FF2B5EF4-FFF2-40B4-BE49-F238E27FC236}">
                <a16:creationId xmlns:a16="http://schemas.microsoft.com/office/drawing/2014/main" id="{BCA301A7-0873-56E4-5967-24958AC720D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42126" y="2599954"/>
            <a:ext cx="6328151" cy="7421880"/>
          </a:xfrm>
          <a:prstGeom prst="rect">
            <a:avLst/>
          </a:prstGeom>
          <a:noFill/>
          <a:ln>
            <a:noFill/>
          </a:ln>
        </p:spPr>
      </p:pic>
    </p:spTree>
    <p:extLst>
      <p:ext uri="{BB962C8B-B14F-4D97-AF65-F5344CB8AC3E}">
        <p14:creationId xmlns:p14="http://schemas.microsoft.com/office/powerpoint/2010/main" val="1045259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20D01-5D61-46DD-674F-EAC2ED93537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0B09149-557F-FFD1-8DD2-15A9ABD3B43D}"/>
              </a:ext>
            </a:extLst>
          </p:cNvPr>
          <p:cNvGrpSpPr/>
          <p:nvPr/>
        </p:nvGrpSpPr>
        <p:grpSpPr>
          <a:xfrm>
            <a:off x="-147484" y="-1002890"/>
            <a:ext cx="18577169" cy="11292662"/>
            <a:chOff x="99352" y="0"/>
            <a:chExt cx="24384000" cy="13716000"/>
          </a:xfrm>
        </p:grpSpPr>
        <p:sp>
          <p:nvSpPr>
            <p:cNvPr id="3" name="Freeform 3" descr="preencoded.png">
              <a:extLst>
                <a:ext uri="{FF2B5EF4-FFF2-40B4-BE49-F238E27FC236}">
                  <a16:creationId xmlns:a16="http://schemas.microsoft.com/office/drawing/2014/main" id="{13F874E6-E4A3-1062-0702-E99AC42406BE}"/>
                </a:ext>
              </a:extLst>
            </p:cNvPr>
            <p:cNvSpPr/>
            <p:nvPr/>
          </p:nvSpPr>
          <p:spPr>
            <a:xfrm>
              <a:off x="99352"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US" dirty="0"/>
            </a:p>
          </p:txBody>
        </p:sp>
      </p:grpSp>
      <p:sp>
        <p:nvSpPr>
          <p:cNvPr id="4" name="TextBox 4">
            <a:extLst>
              <a:ext uri="{FF2B5EF4-FFF2-40B4-BE49-F238E27FC236}">
                <a16:creationId xmlns:a16="http://schemas.microsoft.com/office/drawing/2014/main" id="{F27F2B0D-C248-2B9C-B18F-758CB5447DE5}"/>
              </a:ext>
            </a:extLst>
          </p:cNvPr>
          <p:cNvSpPr txBox="1"/>
          <p:nvPr/>
        </p:nvSpPr>
        <p:spPr>
          <a:xfrm>
            <a:off x="944843" y="415485"/>
            <a:ext cx="3544044" cy="452437"/>
          </a:xfrm>
          <a:prstGeom prst="rect">
            <a:avLst/>
          </a:prstGeom>
        </p:spPr>
        <p:txBody>
          <a:bodyPr lIns="0" tIns="0" rIns="0" bIns="0" rtlCol="0" anchor="t">
            <a:spAutoFit/>
          </a:bodyPr>
          <a:lstStyle/>
          <a:p>
            <a:pPr algn="l">
              <a:lnSpc>
                <a:spcPts val="3437"/>
              </a:lnSpc>
            </a:pPr>
            <a:r>
              <a:rPr lang="en-US" sz="2750" b="1" dirty="0">
                <a:solidFill>
                  <a:srgbClr val="403C4E"/>
                </a:solidFill>
                <a:latin typeface="Merriweather Bold"/>
                <a:ea typeface="Merriweather Bold"/>
                <a:cs typeface="Merriweather Bold"/>
                <a:sym typeface="Merriweather Bold"/>
              </a:rPr>
              <a:t>Chapter 5</a:t>
            </a:r>
          </a:p>
        </p:txBody>
      </p:sp>
      <p:sp>
        <p:nvSpPr>
          <p:cNvPr id="5" name="TextBox 5">
            <a:extLst>
              <a:ext uri="{FF2B5EF4-FFF2-40B4-BE49-F238E27FC236}">
                <a16:creationId xmlns:a16="http://schemas.microsoft.com/office/drawing/2014/main" id="{A6100E3F-E226-7D38-22C0-9CF5B49B51E8}"/>
              </a:ext>
            </a:extLst>
          </p:cNvPr>
          <p:cNvSpPr txBox="1"/>
          <p:nvPr/>
        </p:nvSpPr>
        <p:spPr>
          <a:xfrm>
            <a:off x="838200" y="1115201"/>
            <a:ext cx="16611600" cy="849528"/>
          </a:xfrm>
          <a:prstGeom prst="rect">
            <a:avLst/>
          </a:prstGeom>
        </p:spPr>
        <p:txBody>
          <a:bodyPr wrap="square" lIns="0" tIns="0" rIns="0" bIns="0" rtlCol="0" anchor="t">
            <a:spAutoFit/>
          </a:bodyPr>
          <a:lstStyle/>
          <a:p>
            <a:pPr algn="l">
              <a:lnSpc>
                <a:spcPts val="6937"/>
              </a:lnSpc>
            </a:pPr>
            <a:r>
              <a:rPr lang="en-US" sz="5562" b="1" dirty="0">
                <a:solidFill>
                  <a:srgbClr val="403C4E"/>
                </a:solidFill>
                <a:latin typeface="Merriweather Bold"/>
                <a:ea typeface="Merriweather Bold"/>
                <a:cs typeface="Merriweather Bold"/>
                <a:sym typeface="Merriweather Bold"/>
              </a:rPr>
              <a:t>System Design: State Diagram</a:t>
            </a:r>
          </a:p>
        </p:txBody>
      </p:sp>
      <p:grpSp>
        <p:nvGrpSpPr>
          <p:cNvPr id="22" name="Group 22">
            <a:extLst>
              <a:ext uri="{FF2B5EF4-FFF2-40B4-BE49-F238E27FC236}">
                <a16:creationId xmlns:a16="http://schemas.microsoft.com/office/drawing/2014/main" id="{2BA153EC-3DD3-C435-A0B9-161E2879ECE4}"/>
              </a:ext>
            </a:extLst>
          </p:cNvPr>
          <p:cNvGrpSpPr/>
          <p:nvPr/>
        </p:nvGrpSpPr>
        <p:grpSpPr>
          <a:xfrm>
            <a:off x="838200" y="2286297"/>
            <a:ext cx="16944572" cy="45719"/>
            <a:chOff x="0" y="0"/>
            <a:chExt cx="10680105" cy="50800"/>
          </a:xfrm>
        </p:grpSpPr>
        <p:sp>
          <p:nvSpPr>
            <p:cNvPr id="23" name="Freeform 23">
              <a:extLst>
                <a:ext uri="{FF2B5EF4-FFF2-40B4-BE49-F238E27FC236}">
                  <a16:creationId xmlns:a16="http://schemas.microsoft.com/office/drawing/2014/main" id="{72D3F496-2ECD-3D24-EAC1-DB09B92F0975}"/>
                </a:ext>
              </a:extLst>
            </p:cNvPr>
            <p:cNvSpPr/>
            <p:nvPr/>
          </p:nvSpPr>
          <p:spPr>
            <a:xfrm>
              <a:off x="0" y="0"/>
              <a:ext cx="10680065" cy="50800"/>
            </a:xfrm>
            <a:custGeom>
              <a:avLst/>
              <a:gdLst/>
              <a:ahLst/>
              <a:cxnLst/>
              <a:rect l="l" t="t" r="r" b="b"/>
              <a:pathLst>
                <a:path w="10680065" h="50800">
                  <a:moveTo>
                    <a:pt x="0" y="0"/>
                  </a:moveTo>
                  <a:lnTo>
                    <a:pt x="10680065" y="0"/>
                  </a:lnTo>
                  <a:lnTo>
                    <a:pt x="10680065" y="50800"/>
                  </a:lnTo>
                  <a:lnTo>
                    <a:pt x="0" y="50800"/>
                  </a:lnTo>
                  <a:close/>
                </a:path>
              </a:pathLst>
            </a:custGeom>
            <a:solidFill>
              <a:srgbClr val="FFAD94"/>
            </a:solidFill>
          </p:spPr>
        </p:sp>
      </p:grpSp>
      <p:pic>
        <p:nvPicPr>
          <p:cNvPr id="8" name="Picture 7">
            <a:extLst>
              <a:ext uri="{FF2B5EF4-FFF2-40B4-BE49-F238E27FC236}">
                <a16:creationId xmlns:a16="http://schemas.microsoft.com/office/drawing/2014/main" id="{2FC14F0F-27A7-0403-E65E-5FDF2888B6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73969" y="2470011"/>
            <a:ext cx="6611815" cy="7451296"/>
          </a:xfrm>
          <a:prstGeom prst="rect">
            <a:avLst/>
          </a:prstGeom>
          <a:noFill/>
          <a:ln>
            <a:noFill/>
          </a:ln>
        </p:spPr>
      </p:pic>
    </p:spTree>
    <p:extLst>
      <p:ext uri="{BB962C8B-B14F-4D97-AF65-F5344CB8AC3E}">
        <p14:creationId xmlns:p14="http://schemas.microsoft.com/office/powerpoint/2010/main" val="1666219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3ABC6-B6B2-6F79-A854-F019BC0240B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797F42F-A1EB-DF84-1A85-B6EFC6E0EB0C}"/>
              </a:ext>
            </a:extLst>
          </p:cNvPr>
          <p:cNvGrpSpPr/>
          <p:nvPr/>
        </p:nvGrpSpPr>
        <p:grpSpPr>
          <a:xfrm>
            <a:off x="-147484" y="-1002890"/>
            <a:ext cx="18577169" cy="11292662"/>
            <a:chOff x="99352" y="0"/>
            <a:chExt cx="24384000" cy="13716000"/>
          </a:xfrm>
        </p:grpSpPr>
        <p:sp>
          <p:nvSpPr>
            <p:cNvPr id="3" name="Freeform 3" descr="preencoded.png">
              <a:extLst>
                <a:ext uri="{FF2B5EF4-FFF2-40B4-BE49-F238E27FC236}">
                  <a16:creationId xmlns:a16="http://schemas.microsoft.com/office/drawing/2014/main" id="{7F447341-99FA-A408-5E5B-993D16E79953}"/>
                </a:ext>
              </a:extLst>
            </p:cNvPr>
            <p:cNvSpPr/>
            <p:nvPr/>
          </p:nvSpPr>
          <p:spPr>
            <a:xfrm>
              <a:off x="99352"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US" dirty="0"/>
            </a:p>
          </p:txBody>
        </p:sp>
      </p:grpSp>
      <p:sp>
        <p:nvSpPr>
          <p:cNvPr id="4" name="TextBox 4">
            <a:extLst>
              <a:ext uri="{FF2B5EF4-FFF2-40B4-BE49-F238E27FC236}">
                <a16:creationId xmlns:a16="http://schemas.microsoft.com/office/drawing/2014/main" id="{9F1408FB-2603-8813-8A4A-D27A0018A22B}"/>
              </a:ext>
            </a:extLst>
          </p:cNvPr>
          <p:cNvSpPr txBox="1"/>
          <p:nvPr/>
        </p:nvSpPr>
        <p:spPr>
          <a:xfrm>
            <a:off x="944843" y="415485"/>
            <a:ext cx="3544044" cy="452437"/>
          </a:xfrm>
          <a:prstGeom prst="rect">
            <a:avLst/>
          </a:prstGeom>
        </p:spPr>
        <p:txBody>
          <a:bodyPr lIns="0" tIns="0" rIns="0" bIns="0" rtlCol="0" anchor="t">
            <a:spAutoFit/>
          </a:bodyPr>
          <a:lstStyle/>
          <a:p>
            <a:pPr algn="l">
              <a:lnSpc>
                <a:spcPts val="3437"/>
              </a:lnSpc>
            </a:pPr>
            <a:r>
              <a:rPr lang="en-US" sz="2750" b="1" dirty="0">
                <a:solidFill>
                  <a:srgbClr val="403C4E"/>
                </a:solidFill>
                <a:latin typeface="Merriweather Bold"/>
                <a:ea typeface="Merriweather Bold"/>
                <a:cs typeface="Merriweather Bold"/>
                <a:sym typeface="Merriweather Bold"/>
              </a:rPr>
              <a:t>Chapter 5</a:t>
            </a:r>
          </a:p>
        </p:txBody>
      </p:sp>
      <p:sp>
        <p:nvSpPr>
          <p:cNvPr id="5" name="TextBox 5">
            <a:extLst>
              <a:ext uri="{FF2B5EF4-FFF2-40B4-BE49-F238E27FC236}">
                <a16:creationId xmlns:a16="http://schemas.microsoft.com/office/drawing/2014/main" id="{B6BC829B-99D3-B73C-E83B-49E4655D283E}"/>
              </a:ext>
            </a:extLst>
          </p:cNvPr>
          <p:cNvSpPr txBox="1"/>
          <p:nvPr/>
        </p:nvSpPr>
        <p:spPr>
          <a:xfrm>
            <a:off x="838199" y="1115201"/>
            <a:ext cx="16944509" cy="849528"/>
          </a:xfrm>
          <a:prstGeom prst="rect">
            <a:avLst/>
          </a:prstGeom>
        </p:spPr>
        <p:txBody>
          <a:bodyPr wrap="square" lIns="0" tIns="0" rIns="0" bIns="0" rtlCol="0" anchor="t">
            <a:spAutoFit/>
          </a:bodyPr>
          <a:lstStyle/>
          <a:p>
            <a:pPr algn="l">
              <a:lnSpc>
                <a:spcPts val="6937"/>
              </a:lnSpc>
            </a:pPr>
            <a:r>
              <a:rPr lang="en-US" sz="5562" b="1" dirty="0">
                <a:solidFill>
                  <a:srgbClr val="403C4E"/>
                </a:solidFill>
                <a:latin typeface="Merriweather Bold"/>
                <a:ea typeface="Merriweather Bold"/>
                <a:cs typeface="Merriweather Bold"/>
                <a:sym typeface="Merriweather Bold"/>
              </a:rPr>
              <a:t>System Design: File Structure/ Database Design</a:t>
            </a:r>
          </a:p>
        </p:txBody>
      </p:sp>
      <p:grpSp>
        <p:nvGrpSpPr>
          <p:cNvPr id="22" name="Group 22">
            <a:extLst>
              <a:ext uri="{FF2B5EF4-FFF2-40B4-BE49-F238E27FC236}">
                <a16:creationId xmlns:a16="http://schemas.microsoft.com/office/drawing/2014/main" id="{F5B42891-02C9-9581-71D7-65AB3C591E67}"/>
              </a:ext>
            </a:extLst>
          </p:cNvPr>
          <p:cNvGrpSpPr/>
          <p:nvPr/>
        </p:nvGrpSpPr>
        <p:grpSpPr>
          <a:xfrm>
            <a:off x="838200" y="2286297"/>
            <a:ext cx="16944572" cy="45719"/>
            <a:chOff x="0" y="0"/>
            <a:chExt cx="10680105" cy="50800"/>
          </a:xfrm>
        </p:grpSpPr>
        <p:sp>
          <p:nvSpPr>
            <p:cNvPr id="23" name="Freeform 23">
              <a:extLst>
                <a:ext uri="{FF2B5EF4-FFF2-40B4-BE49-F238E27FC236}">
                  <a16:creationId xmlns:a16="http://schemas.microsoft.com/office/drawing/2014/main" id="{6C9B6C98-01E5-1517-BC5C-886742DEF314}"/>
                </a:ext>
              </a:extLst>
            </p:cNvPr>
            <p:cNvSpPr/>
            <p:nvPr/>
          </p:nvSpPr>
          <p:spPr>
            <a:xfrm>
              <a:off x="0" y="0"/>
              <a:ext cx="10680065" cy="50800"/>
            </a:xfrm>
            <a:custGeom>
              <a:avLst/>
              <a:gdLst/>
              <a:ahLst/>
              <a:cxnLst/>
              <a:rect l="l" t="t" r="r" b="b"/>
              <a:pathLst>
                <a:path w="10680065" h="50800">
                  <a:moveTo>
                    <a:pt x="0" y="0"/>
                  </a:moveTo>
                  <a:lnTo>
                    <a:pt x="10680065" y="0"/>
                  </a:lnTo>
                  <a:lnTo>
                    <a:pt x="10680065" y="50800"/>
                  </a:lnTo>
                  <a:lnTo>
                    <a:pt x="0" y="50800"/>
                  </a:lnTo>
                  <a:close/>
                </a:path>
              </a:pathLst>
            </a:custGeom>
            <a:solidFill>
              <a:srgbClr val="FFAD94"/>
            </a:solidFill>
          </p:spPr>
        </p:sp>
      </p:grpSp>
      <p:grpSp>
        <p:nvGrpSpPr>
          <p:cNvPr id="6" name="Group 5">
            <a:extLst>
              <a:ext uri="{FF2B5EF4-FFF2-40B4-BE49-F238E27FC236}">
                <a16:creationId xmlns:a16="http://schemas.microsoft.com/office/drawing/2014/main" id="{5072A20B-6C16-25F8-59D9-6E74CCB7CC21}"/>
              </a:ext>
            </a:extLst>
          </p:cNvPr>
          <p:cNvGrpSpPr/>
          <p:nvPr/>
        </p:nvGrpSpPr>
        <p:grpSpPr>
          <a:xfrm>
            <a:off x="885176" y="2653584"/>
            <a:ext cx="7805886" cy="7063193"/>
            <a:chOff x="677467" y="4667549"/>
            <a:chExt cx="8080176" cy="2201615"/>
          </a:xfrm>
        </p:grpSpPr>
        <p:grpSp>
          <p:nvGrpSpPr>
            <p:cNvPr id="7" name="Group 6">
              <a:extLst>
                <a:ext uri="{FF2B5EF4-FFF2-40B4-BE49-F238E27FC236}">
                  <a16:creationId xmlns:a16="http://schemas.microsoft.com/office/drawing/2014/main" id="{5A7D8E08-5FCD-CC83-BE23-C3D7C1D937A4}"/>
                </a:ext>
              </a:extLst>
            </p:cNvPr>
            <p:cNvGrpSpPr/>
            <p:nvPr/>
          </p:nvGrpSpPr>
          <p:grpSpPr>
            <a:xfrm>
              <a:off x="709613" y="4667549"/>
              <a:ext cx="8048030" cy="2201615"/>
              <a:chOff x="0" y="0"/>
              <a:chExt cx="10730707" cy="2935487"/>
            </a:xfrm>
          </p:grpSpPr>
          <p:sp>
            <p:nvSpPr>
              <p:cNvPr id="11" name="Freeform 7">
                <a:extLst>
                  <a:ext uri="{FF2B5EF4-FFF2-40B4-BE49-F238E27FC236}">
                    <a16:creationId xmlns:a16="http://schemas.microsoft.com/office/drawing/2014/main" id="{D31A6A9F-C665-5742-B9F9-2D9EAFD12CB4}"/>
                  </a:ext>
                </a:extLst>
              </p:cNvPr>
              <p:cNvSpPr/>
              <p:nvPr/>
            </p:nvSpPr>
            <p:spPr>
              <a:xfrm>
                <a:off x="25400" y="25400"/>
                <a:ext cx="10679938" cy="2884678"/>
              </a:xfrm>
              <a:custGeom>
                <a:avLst/>
                <a:gdLst/>
                <a:ahLst/>
                <a:cxnLst/>
                <a:rect l="l" t="t" r="r" b="b"/>
                <a:pathLst>
                  <a:path w="10679938" h="2884678">
                    <a:moveTo>
                      <a:pt x="0" y="243840"/>
                    </a:moveTo>
                    <a:cubicBezTo>
                      <a:pt x="0" y="109220"/>
                      <a:pt x="110617" y="0"/>
                      <a:pt x="247015" y="0"/>
                    </a:cubicBezTo>
                    <a:lnTo>
                      <a:pt x="10432923" y="0"/>
                    </a:lnTo>
                    <a:cubicBezTo>
                      <a:pt x="10569321" y="0"/>
                      <a:pt x="10679938" y="109220"/>
                      <a:pt x="10679938" y="243840"/>
                    </a:cubicBezTo>
                    <a:lnTo>
                      <a:pt x="10679938" y="2640838"/>
                    </a:lnTo>
                    <a:cubicBezTo>
                      <a:pt x="10679938" y="2775458"/>
                      <a:pt x="10569321" y="2884678"/>
                      <a:pt x="10432923" y="2884678"/>
                    </a:cubicBezTo>
                    <a:lnTo>
                      <a:pt x="247015" y="2884678"/>
                    </a:lnTo>
                    <a:cubicBezTo>
                      <a:pt x="110617" y="2884678"/>
                      <a:pt x="0" y="2775458"/>
                      <a:pt x="0" y="2640838"/>
                    </a:cubicBezTo>
                    <a:close/>
                  </a:path>
                </a:pathLst>
              </a:custGeom>
              <a:solidFill>
                <a:srgbClr val="FFFFFF"/>
              </a:solidFill>
            </p:spPr>
            <p:txBody>
              <a:bodyPr/>
              <a:lstStyle/>
              <a:p>
                <a:endParaRPr lang="en-IN" dirty="0"/>
              </a:p>
            </p:txBody>
          </p:sp>
          <p:sp>
            <p:nvSpPr>
              <p:cNvPr id="12" name="Freeform 8">
                <a:extLst>
                  <a:ext uri="{FF2B5EF4-FFF2-40B4-BE49-F238E27FC236}">
                    <a16:creationId xmlns:a16="http://schemas.microsoft.com/office/drawing/2014/main" id="{717CB494-E7DB-AA70-9FB4-938038EDCDC7}"/>
                  </a:ext>
                </a:extLst>
              </p:cNvPr>
              <p:cNvSpPr/>
              <p:nvPr/>
            </p:nvSpPr>
            <p:spPr>
              <a:xfrm>
                <a:off x="0" y="0"/>
                <a:ext cx="10730738" cy="2935478"/>
              </a:xfrm>
              <a:custGeom>
                <a:avLst/>
                <a:gdLst/>
                <a:ahLst/>
                <a:cxnLst/>
                <a:rect l="l" t="t" r="r" b="b"/>
                <a:pathLst>
                  <a:path w="10730738" h="2935478">
                    <a:moveTo>
                      <a:pt x="0" y="269240"/>
                    </a:moveTo>
                    <a:cubicBezTo>
                      <a:pt x="0" y="120269"/>
                      <a:pt x="122301" y="0"/>
                      <a:pt x="272415" y="0"/>
                    </a:cubicBezTo>
                    <a:lnTo>
                      <a:pt x="10458323" y="0"/>
                    </a:lnTo>
                    <a:lnTo>
                      <a:pt x="10458323" y="25400"/>
                    </a:lnTo>
                    <a:lnTo>
                      <a:pt x="10458323" y="0"/>
                    </a:lnTo>
                    <a:cubicBezTo>
                      <a:pt x="10608437" y="0"/>
                      <a:pt x="10730738" y="120269"/>
                      <a:pt x="10730738" y="269240"/>
                    </a:cubicBezTo>
                    <a:lnTo>
                      <a:pt x="10705338" y="269240"/>
                    </a:lnTo>
                    <a:lnTo>
                      <a:pt x="10730738" y="269240"/>
                    </a:lnTo>
                    <a:lnTo>
                      <a:pt x="10730738" y="2666238"/>
                    </a:lnTo>
                    <a:lnTo>
                      <a:pt x="10705338" y="2666238"/>
                    </a:lnTo>
                    <a:lnTo>
                      <a:pt x="10730738" y="2666238"/>
                    </a:lnTo>
                    <a:cubicBezTo>
                      <a:pt x="10730738" y="2815209"/>
                      <a:pt x="10608437" y="2935478"/>
                      <a:pt x="10458323" y="2935478"/>
                    </a:cubicBezTo>
                    <a:lnTo>
                      <a:pt x="10458323" y="2910078"/>
                    </a:lnTo>
                    <a:lnTo>
                      <a:pt x="10458323" y="2935478"/>
                    </a:lnTo>
                    <a:lnTo>
                      <a:pt x="272415" y="2935478"/>
                    </a:lnTo>
                    <a:lnTo>
                      <a:pt x="272415" y="2910078"/>
                    </a:lnTo>
                    <a:lnTo>
                      <a:pt x="272415" y="2935478"/>
                    </a:lnTo>
                    <a:cubicBezTo>
                      <a:pt x="122301" y="2935478"/>
                      <a:pt x="0" y="2815209"/>
                      <a:pt x="0" y="2666238"/>
                    </a:cubicBezTo>
                    <a:lnTo>
                      <a:pt x="0" y="269240"/>
                    </a:lnTo>
                    <a:lnTo>
                      <a:pt x="25400" y="269240"/>
                    </a:lnTo>
                    <a:lnTo>
                      <a:pt x="0" y="269240"/>
                    </a:lnTo>
                    <a:moveTo>
                      <a:pt x="50800" y="269240"/>
                    </a:moveTo>
                    <a:lnTo>
                      <a:pt x="50800" y="2666238"/>
                    </a:lnTo>
                    <a:lnTo>
                      <a:pt x="25400" y="2666238"/>
                    </a:lnTo>
                    <a:lnTo>
                      <a:pt x="50800" y="2666238"/>
                    </a:lnTo>
                    <a:cubicBezTo>
                      <a:pt x="50800" y="2786634"/>
                      <a:pt x="149733" y="2884678"/>
                      <a:pt x="272415" y="2884678"/>
                    </a:cubicBezTo>
                    <a:lnTo>
                      <a:pt x="10458323" y="2884678"/>
                    </a:lnTo>
                    <a:cubicBezTo>
                      <a:pt x="10581005" y="2884678"/>
                      <a:pt x="10679938" y="2786634"/>
                      <a:pt x="10679938" y="2666238"/>
                    </a:cubicBezTo>
                    <a:lnTo>
                      <a:pt x="10679938" y="269240"/>
                    </a:lnTo>
                    <a:cubicBezTo>
                      <a:pt x="10679938" y="148844"/>
                      <a:pt x="10581005" y="50800"/>
                      <a:pt x="10458323" y="50800"/>
                    </a:cubicBezTo>
                    <a:lnTo>
                      <a:pt x="272415" y="50800"/>
                    </a:lnTo>
                    <a:lnTo>
                      <a:pt x="272415" y="25400"/>
                    </a:lnTo>
                    <a:lnTo>
                      <a:pt x="272415" y="50800"/>
                    </a:lnTo>
                    <a:cubicBezTo>
                      <a:pt x="149733" y="50800"/>
                      <a:pt x="50800" y="148844"/>
                      <a:pt x="50800" y="269240"/>
                    </a:cubicBezTo>
                    <a:close/>
                  </a:path>
                </a:pathLst>
              </a:custGeom>
              <a:solidFill>
                <a:srgbClr val="E5BEB2"/>
              </a:solidFill>
            </p:spPr>
          </p:sp>
        </p:grpSp>
        <p:grpSp>
          <p:nvGrpSpPr>
            <p:cNvPr id="9" name="Group 9">
              <a:extLst>
                <a:ext uri="{FF2B5EF4-FFF2-40B4-BE49-F238E27FC236}">
                  <a16:creationId xmlns:a16="http://schemas.microsoft.com/office/drawing/2014/main" id="{DE7D3D9F-AB24-7089-2E13-9025393A2EBA}"/>
                </a:ext>
              </a:extLst>
            </p:cNvPr>
            <p:cNvGrpSpPr/>
            <p:nvPr/>
          </p:nvGrpSpPr>
          <p:grpSpPr>
            <a:xfrm>
              <a:off x="677467" y="4686600"/>
              <a:ext cx="152400" cy="2163515"/>
              <a:chOff x="0" y="0"/>
              <a:chExt cx="203200" cy="2884687"/>
            </a:xfrm>
          </p:grpSpPr>
          <p:sp>
            <p:nvSpPr>
              <p:cNvPr id="10" name="Freeform 10">
                <a:extLst>
                  <a:ext uri="{FF2B5EF4-FFF2-40B4-BE49-F238E27FC236}">
                    <a16:creationId xmlns:a16="http://schemas.microsoft.com/office/drawing/2014/main" id="{809A4E80-7679-BC10-6645-EE4A4B73535C}"/>
                  </a:ext>
                </a:extLst>
              </p:cNvPr>
              <p:cNvSpPr/>
              <p:nvPr/>
            </p:nvSpPr>
            <p:spPr>
              <a:xfrm>
                <a:off x="0" y="0"/>
                <a:ext cx="203200" cy="2884678"/>
              </a:xfrm>
              <a:custGeom>
                <a:avLst/>
                <a:gdLst/>
                <a:ahLst/>
                <a:cxnLst/>
                <a:rect l="l" t="t" r="r" b="b"/>
                <a:pathLst>
                  <a:path w="203200" h="2884678">
                    <a:moveTo>
                      <a:pt x="0" y="101600"/>
                    </a:moveTo>
                    <a:cubicBezTo>
                      <a:pt x="0" y="45466"/>
                      <a:pt x="45466" y="0"/>
                      <a:pt x="101600" y="0"/>
                    </a:cubicBezTo>
                    <a:cubicBezTo>
                      <a:pt x="157734" y="0"/>
                      <a:pt x="203200" y="45466"/>
                      <a:pt x="203200" y="101600"/>
                    </a:cubicBezTo>
                    <a:lnTo>
                      <a:pt x="203200" y="2783078"/>
                    </a:lnTo>
                    <a:cubicBezTo>
                      <a:pt x="203200" y="2839212"/>
                      <a:pt x="157734" y="2884678"/>
                      <a:pt x="101600" y="2884678"/>
                    </a:cubicBezTo>
                    <a:cubicBezTo>
                      <a:pt x="45466" y="2884678"/>
                      <a:pt x="0" y="2839212"/>
                      <a:pt x="0" y="2783078"/>
                    </a:cubicBezTo>
                    <a:close/>
                  </a:path>
                </a:pathLst>
              </a:custGeom>
              <a:solidFill>
                <a:srgbClr val="FFAD94"/>
              </a:solidFill>
            </p:spPr>
          </p:sp>
        </p:grpSp>
      </p:grpSp>
      <p:grpSp>
        <p:nvGrpSpPr>
          <p:cNvPr id="13" name="Group 12">
            <a:extLst>
              <a:ext uri="{FF2B5EF4-FFF2-40B4-BE49-F238E27FC236}">
                <a16:creationId xmlns:a16="http://schemas.microsoft.com/office/drawing/2014/main" id="{0B2A7C55-2758-81F7-1CF1-7D56520F55B2}"/>
              </a:ext>
            </a:extLst>
          </p:cNvPr>
          <p:cNvGrpSpPr/>
          <p:nvPr/>
        </p:nvGrpSpPr>
        <p:grpSpPr>
          <a:xfrm>
            <a:off x="1139024" y="3340328"/>
            <a:ext cx="7989114" cy="2896288"/>
            <a:chOff x="-2250886" y="4215954"/>
            <a:chExt cx="7989114" cy="2896288"/>
          </a:xfrm>
        </p:grpSpPr>
        <p:sp>
          <p:nvSpPr>
            <p:cNvPr id="14" name="TextBox 6">
              <a:extLst>
                <a:ext uri="{FF2B5EF4-FFF2-40B4-BE49-F238E27FC236}">
                  <a16:creationId xmlns:a16="http://schemas.microsoft.com/office/drawing/2014/main" id="{493FA959-E05E-8A9F-AE7F-939D7E5CB54B}"/>
                </a:ext>
              </a:extLst>
            </p:cNvPr>
            <p:cNvSpPr txBox="1"/>
            <p:nvPr/>
          </p:nvSpPr>
          <p:spPr>
            <a:xfrm>
              <a:off x="-2147643" y="4215954"/>
              <a:ext cx="6565302" cy="677108"/>
            </a:xfrm>
            <a:prstGeom prst="rect">
              <a:avLst/>
            </a:prstGeom>
          </p:spPr>
          <p:txBody>
            <a:bodyPr wrap="square" lIns="0" tIns="0" rIns="0" bIns="0" rtlCol="0" anchor="t">
              <a:spAutoFit/>
            </a:bodyPr>
            <a:lstStyle/>
            <a:p>
              <a:r>
                <a:rPr lang="en-IN" sz="4400" b="1" dirty="0"/>
                <a:t>Backend Folder Structure:</a:t>
              </a:r>
              <a:endParaRPr lang="en-IN" sz="4400" dirty="0"/>
            </a:p>
          </p:txBody>
        </p:sp>
        <p:sp>
          <p:nvSpPr>
            <p:cNvPr id="15" name="TextBox 7">
              <a:extLst>
                <a:ext uri="{FF2B5EF4-FFF2-40B4-BE49-F238E27FC236}">
                  <a16:creationId xmlns:a16="http://schemas.microsoft.com/office/drawing/2014/main" id="{F749DF1E-A162-E737-2BFB-ABA746F4C4BF}"/>
                </a:ext>
              </a:extLst>
            </p:cNvPr>
            <p:cNvSpPr txBox="1"/>
            <p:nvPr/>
          </p:nvSpPr>
          <p:spPr>
            <a:xfrm>
              <a:off x="-2067658" y="4896251"/>
              <a:ext cx="7805886" cy="2215991"/>
            </a:xfrm>
            <a:prstGeom prst="rect">
              <a:avLst/>
            </a:prstGeom>
          </p:spPr>
          <p:txBody>
            <a:bodyPr lIns="0" tIns="0" rIns="0" bIns="0" rtlCol="0" anchor="t">
              <a:spAutoFit/>
            </a:bodyPr>
            <a:lstStyle/>
            <a:p>
              <a:r>
                <a:rPr lang="en-IN" sz="2800" dirty="0"/>
                <a:t>/controllers</a:t>
              </a:r>
              <a:endParaRPr lang="en-IN" sz="2000" dirty="0"/>
            </a:p>
            <a:p>
              <a:r>
                <a:rPr lang="en-IN" sz="2800" dirty="0"/>
                <a:t>/models</a:t>
              </a:r>
              <a:endParaRPr lang="en-IN" sz="2000" dirty="0"/>
            </a:p>
            <a:p>
              <a:r>
                <a:rPr lang="en-IN" sz="2800" dirty="0"/>
                <a:t>/routes</a:t>
              </a:r>
              <a:endParaRPr lang="en-IN" sz="2000" dirty="0"/>
            </a:p>
            <a:p>
              <a:r>
                <a:rPr lang="en-IN" sz="2800" dirty="0"/>
                <a:t>/config</a:t>
              </a:r>
              <a:endParaRPr lang="en-IN" sz="2000" dirty="0"/>
            </a:p>
            <a:p>
              <a:r>
                <a:rPr lang="en-IN" sz="2800" dirty="0"/>
                <a:t>/middleware</a:t>
              </a:r>
              <a:endParaRPr lang="en-IN" sz="2000" dirty="0"/>
            </a:p>
          </p:txBody>
        </p:sp>
        <p:sp>
          <p:nvSpPr>
            <p:cNvPr id="16" name="TextBox 8">
              <a:extLst>
                <a:ext uri="{FF2B5EF4-FFF2-40B4-BE49-F238E27FC236}">
                  <a16:creationId xmlns:a16="http://schemas.microsoft.com/office/drawing/2014/main" id="{A7297539-0CA8-E7A4-CB3A-9E492D9DD354}"/>
                </a:ext>
              </a:extLst>
            </p:cNvPr>
            <p:cNvSpPr txBox="1"/>
            <p:nvPr/>
          </p:nvSpPr>
          <p:spPr>
            <a:xfrm>
              <a:off x="-2242359" y="6382446"/>
              <a:ext cx="7805886" cy="418641"/>
            </a:xfrm>
            <a:prstGeom prst="rect">
              <a:avLst/>
            </a:prstGeom>
          </p:spPr>
          <p:txBody>
            <a:bodyPr lIns="0" tIns="0" rIns="0" bIns="0" rtlCol="0" anchor="t">
              <a:spAutoFit/>
            </a:bodyPr>
            <a:lstStyle/>
            <a:p>
              <a:pPr marL="164951" lvl="1" algn="l">
                <a:lnSpc>
                  <a:spcPts val="3562"/>
                </a:lnSpc>
              </a:pPr>
              <a:endParaRPr lang="en-US" sz="2187" dirty="0">
                <a:solidFill>
                  <a:srgbClr val="403C4E"/>
                </a:solidFill>
                <a:latin typeface="Open Sans"/>
                <a:ea typeface="Open Sans"/>
                <a:cs typeface="Open Sans"/>
                <a:sym typeface="Open Sans"/>
              </a:endParaRPr>
            </a:p>
          </p:txBody>
        </p:sp>
        <p:sp>
          <p:nvSpPr>
            <p:cNvPr id="17" name="TextBox 9">
              <a:extLst>
                <a:ext uri="{FF2B5EF4-FFF2-40B4-BE49-F238E27FC236}">
                  <a16:creationId xmlns:a16="http://schemas.microsoft.com/office/drawing/2014/main" id="{62303D70-54E4-C500-313B-730A77CE2CC7}"/>
                </a:ext>
              </a:extLst>
            </p:cNvPr>
            <p:cNvSpPr txBox="1"/>
            <p:nvPr/>
          </p:nvSpPr>
          <p:spPr>
            <a:xfrm>
              <a:off x="-2250886" y="5957203"/>
              <a:ext cx="7805886" cy="418641"/>
            </a:xfrm>
            <a:prstGeom prst="rect">
              <a:avLst/>
            </a:prstGeom>
          </p:spPr>
          <p:txBody>
            <a:bodyPr lIns="0" tIns="0" rIns="0" bIns="0" rtlCol="0" anchor="t">
              <a:spAutoFit/>
            </a:bodyPr>
            <a:lstStyle/>
            <a:p>
              <a:pPr marL="164951" lvl="1" algn="l">
                <a:lnSpc>
                  <a:spcPts val="3562"/>
                </a:lnSpc>
              </a:pPr>
              <a:endParaRPr lang="en-US" sz="2187" dirty="0">
                <a:solidFill>
                  <a:srgbClr val="403C4E"/>
                </a:solidFill>
                <a:latin typeface="Open Sans"/>
                <a:ea typeface="Open Sans"/>
                <a:cs typeface="Open Sans"/>
                <a:sym typeface="Open Sans"/>
              </a:endParaRPr>
            </a:p>
          </p:txBody>
        </p:sp>
      </p:grpSp>
      <p:grpSp>
        <p:nvGrpSpPr>
          <p:cNvPr id="18" name="Group 17">
            <a:extLst>
              <a:ext uri="{FF2B5EF4-FFF2-40B4-BE49-F238E27FC236}">
                <a16:creationId xmlns:a16="http://schemas.microsoft.com/office/drawing/2014/main" id="{3E42F88D-12BE-3DAF-6C38-F6E079FDFACE}"/>
              </a:ext>
            </a:extLst>
          </p:cNvPr>
          <p:cNvGrpSpPr/>
          <p:nvPr/>
        </p:nvGrpSpPr>
        <p:grpSpPr>
          <a:xfrm>
            <a:off x="1139024" y="6492883"/>
            <a:ext cx="7913209" cy="2350278"/>
            <a:chOff x="-2250886" y="4450809"/>
            <a:chExt cx="7913209" cy="2350278"/>
          </a:xfrm>
        </p:grpSpPr>
        <p:sp>
          <p:nvSpPr>
            <p:cNvPr id="19" name="TextBox 6">
              <a:extLst>
                <a:ext uri="{FF2B5EF4-FFF2-40B4-BE49-F238E27FC236}">
                  <a16:creationId xmlns:a16="http://schemas.microsoft.com/office/drawing/2014/main" id="{0076D7A4-41A9-EF6D-F7A0-30C242814940}"/>
                </a:ext>
              </a:extLst>
            </p:cNvPr>
            <p:cNvSpPr txBox="1"/>
            <p:nvPr/>
          </p:nvSpPr>
          <p:spPr>
            <a:xfrm>
              <a:off x="-2147643" y="4450809"/>
              <a:ext cx="6565302" cy="677108"/>
            </a:xfrm>
            <a:prstGeom prst="rect">
              <a:avLst/>
            </a:prstGeom>
          </p:spPr>
          <p:txBody>
            <a:bodyPr wrap="square" lIns="0" tIns="0" rIns="0" bIns="0" rtlCol="0" anchor="t">
              <a:spAutoFit/>
            </a:bodyPr>
            <a:lstStyle/>
            <a:p>
              <a:r>
                <a:rPr lang="en-IN" sz="4400" b="1" dirty="0"/>
                <a:t>Frontend Folder Structure:</a:t>
              </a:r>
              <a:endParaRPr lang="en-IN" sz="4400" dirty="0"/>
            </a:p>
          </p:txBody>
        </p:sp>
        <p:sp>
          <p:nvSpPr>
            <p:cNvPr id="20" name="TextBox 7">
              <a:extLst>
                <a:ext uri="{FF2B5EF4-FFF2-40B4-BE49-F238E27FC236}">
                  <a16:creationId xmlns:a16="http://schemas.microsoft.com/office/drawing/2014/main" id="{1AB0F22C-7017-94BE-C6EB-6B9254EB931F}"/>
                </a:ext>
              </a:extLst>
            </p:cNvPr>
            <p:cNvSpPr txBox="1"/>
            <p:nvPr/>
          </p:nvSpPr>
          <p:spPr>
            <a:xfrm>
              <a:off x="-2143563" y="5106311"/>
              <a:ext cx="7805886" cy="1292662"/>
            </a:xfrm>
            <a:prstGeom prst="rect">
              <a:avLst/>
            </a:prstGeom>
          </p:spPr>
          <p:txBody>
            <a:bodyPr lIns="0" tIns="0" rIns="0" bIns="0" rtlCol="0" anchor="t">
              <a:spAutoFit/>
            </a:bodyPr>
            <a:lstStyle/>
            <a:p>
              <a:r>
                <a:rPr lang="en-IN" sz="2800" dirty="0"/>
                <a:t>/components</a:t>
              </a:r>
              <a:endParaRPr lang="en-IN" sz="2000" dirty="0"/>
            </a:p>
            <a:p>
              <a:r>
                <a:rPr lang="en-IN" sz="2800" dirty="0"/>
                <a:t>/pages</a:t>
              </a:r>
              <a:endParaRPr lang="en-IN" sz="2000" dirty="0"/>
            </a:p>
            <a:p>
              <a:r>
                <a:rPr lang="en-IN" sz="2800" dirty="0"/>
                <a:t>/context</a:t>
              </a:r>
              <a:endParaRPr lang="en-US" sz="4400" dirty="0">
                <a:solidFill>
                  <a:srgbClr val="403C4E"/>
                </a:solidFill>
                <a:latin typeface="Open Sans"/>
                <a:ea typeface="Open Sans"/>
                <a:cs typeface="Open Sans"/>
                <a:sym typeface="Open Sans"/>
              </a:endParaRPr>
            </a:p>
          </p:txBody>
        </p:sp>
        <p:sp>
          <p:nvSpPr>
            <p:cNvPr id="21" name="TextBox 8">
              <a:extLst>
                <a:ext uri="{FF2B5EF4-FFF2-40B4-BE49-F238E27FC236}">
                  <a16:creationId xmlns:a16="http://schemas.microsoft.com/office/drawing/2014/main" id="{48B41B28-0B7D-EF94-B0D6-D0F5E5795FD3}"/>
                </a:ext>
              </a:extLst>
            </p:cNvPr>
            <p:cNvSpPr txBox="1"/>
            <p:nvPr/>
          </p:nvSpPr>
          <p:spPr>
            <a:xfrm>
              <a:off x="-2242359" y="6382446"/>
              <a:ext cx="7805886" cy="418641"/>
            </a:xfrm>
            <a:prstGeom prst="rect">
              <a:avLst/>
            </a:prstGeom>
          </p:spPr>
          <p:txBody>
            <a:bodyPr lIns="0" tIns="0" rIns="0" bIns="0" rtlCol="0" anchor="t">
              <a:spAutoFit/>
            </a:bodyPr>
            <a:lstStyle/>
            <a:p>
              <a:pPr marL="329902" lvl="1" indent="-164951" algn="l">
                <a:lnSpc>
                  <a:spcPts val="3562"/>
                </a:lnSpc>
                <a:buFont typeface="Arial"/>
                <a:buChar char="•"/>
              </a:pPr>
              <a:endParaRPr lang="en-US" sz="2187" dirty="0">
                <a:solidFill>
                  <a:srgbClr val="403C4E"/>
                </a:solidFill>
                <a:latin typeface="Open Sans"/>
                <a:ea typeface="Open Sans"/>
                <a:cs typeface="Open Sans"/>
                <a:sym typeface="Open Sans"/>
              </a:endParaRPr>
            </a:p>
          </p:txBody>
        </p:sp>
        <p:sp>
          <p:nvSpPr>
            <p:cNvPr id="24" name="TextBox 9">
              <a:extLst>
                <a:ext uri="{FF2B5EF4-FFF2-40B4-BE49-F238E27FC236}">
                  <a16:creationId xmlns:a16="http://schemas.microsoft.com/office/drawing/2014/main" id="{E8FE03FB-77E3-6712-4BE2-52A50A24A4DF}"/>
                </a:ext>
              </a:extLst>
            </p:cNvPr>
            <p:cNvSpPr txBox="1"/>
            <p:nvPr/>
          </p:nvSpPr>
          <p:spPr>
            <a:xfrm>
              <a:off x="-2250886" y="5957203"/>
              <a:ext cx="7805886" cy="418641"/>
            </a:xfrm>
            <a:prstGeom prst="rect">
              <a:avLst/>
            </a:prstGeom>
          </p:spPr>
          <p:txBody>
            <a:bodyPr lIns="0" tIns="0" rIns="0" bIns="0" rtlCol="0" anchor="t">
              <a:spAutoFit/>
            </a:bodyPr>
            <a:lstStyle/>
            <a:p>
              <a:pPr marL="329902" lvl="1" indent="-164951" algn="l">
                <a:lnSpc>
                  <a:spcPts val="3562"/>
                </a:lnSpc>
                <a:buFont typeface="Arial"/>
                <a:buChar char="•"/>
              </a:pPr>
              <a:endParaRPr lang="en-US" sz="2187" dirty="0">
                <a:solidFill>
                  <a:srgbClr val="403C4E"/>
                </a:solidFill>
                <a:latin typeface="Open Sans"/>
                <a:ea typeface="Open Sans"/>
                <a:cs typeface="Open Sans"/>
                <a:sym typeface="Open Sans"/>
              </a:endParaRPr>
            </a:p>
          </p:txBody>
        </p:sp>
      </p:grpSp>
      <p:pic>
        <p:nvPicPr>
          <p:cNvPr id="25" name="Picture 24">
            <a:extLst>
              <a:ext uri="{FF2B5EF4-FFF2-40B4-BE49-F238E27FC236}">
                <a16:creationId xmlns:a16="http://schemas.microsoft.com/office/drawing/2014/main" id="{804A26E6-71B4-A8E6-2B7E-88F5A92D669D}"/>
              </a:ext>
            </a:extLst>
          </p:cNvPr>
          <p:cNvPicPr>
            <a:picLocks noChangeAspect="1"/>
          </p:cNvPicPr>
          <p:nvPr/>
        </p:nvPicPr>
        <p:blipFill>
          <a:blip r:embed="rId3"/>
          <a:stretch>
            <a:fillRect/>
          </a:stretch>
        </p:blipFill>
        <p:spPr>
          <a:xfrm>
            <a:off x="9754799" y="2719711"/>
            <a:ext cx="6874362" cy="32238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Picture 25">
            <a:extLst>
              <a:ext uri="{FF2B5EF4-FFF2-40B4-BE49-F238E27FC236}">
                <a16:creationId xmlns:a16="http://schemas.microsoft.com/office/drawing/2014/main" id="{17C92EED-C774-6CF0-20DA-7F907437652B}"/>
              </a:ext>
            </a:extLst>
          </p:cNvPr>
          <p:cNvPicPr>
            <a:picLocks noChangeAspect="1"/>
          </p:cNvPicPr>
          <p:nvPr/>
        </p:nvPicPr>
        <p:blipFill>
          <a:blip r:embed="rId4"/>
          <a:stretch>
            <a:fillRect/>
          </a:stretch>
        </p:blipFill>
        <p:spPr>
          <a:xfrm>
            <a:off x="9754798" y="6236616"/>
            <a:ext cx="6874361" cy="32238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19170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9263" y="-656493"/>
            <a:ext cx="19530647" cy="11465169"/>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781223" y="41247"/>
            <a:ext cx="12706350" cy="849528"/>
          </a:xfrm>
          <a:prstGeom prst="rect">
            <a:avLst/>
          </a:prstGeom>
        </p:spPr>
        <p:txBody>
          <a:bodyPr lIns="0" tIns="0" rIns="0" bIns="0" rtlCol="0" anchor="t">
            <a:spAutoFit/>
          </a:bodyPr>
          <a:lstStyle/>
          <a:p>
            <a:pPr algn="l">
              <a:lnSpc>
                <a:spcPts val="6937"/>
              </a:lnSpc>
            </a:pPr>
            <a:r>
              <a:rPr lang="en-US" sz="5562" b="1" dirty="0">
                <a:solidFill>
                  <a:srgbClr val="403C4E"/>
                </a:solidFill>
                <a:latin typeface="Merriweather Bold"/>
                <a:ea typeface="Merriweather Bold"/>
                <a:cs typeface="Merriweather Bold"/>
                <a:sym typeface="Merriweather Bold"/>
              </a:rPr>
              <a:t>Screen Design</a:t>
            </a:r>
          </a:p>
        </p:txBody>
      </p:sp>
      <p:pic>
        <p:nvPicPr>
          <p:cNvPr id="17" name="Picture 16">
            <a:extLst>
              <a:ext uri="{FF2B5EF4-FFF2-40B4-BE49-F238E27FC236}">
                <a16:creationId xmlns:a16="http://schemas.microsoft.com/office/drawing/2014/main" id="{F49A234B-5FB5-05B7-D1E9-D63C85C6CFD7}"/>
              </a:ext>
            </a:extLst>
          </p:cNvPr>
          <p:cNvPicPr>
            <a:picLocks noChangeAspect="1"/>
          </p:cNvPicPr>
          <p:nvPr/>
        </p:nvPicPr>
        <p:blipFill rotWithShape="1">
          <a:blip r:embed="rId3"/>
          <a:srcRect b="8017"/>
          <a:stretch>
            <a:fillRect/>
          </a:stretch>
        </p:blipFill>
        <p:spPr bwMode="auto">
          <a:xfrm>
            <a:off x="781223" y="1116585"/>
            <a:ext cx="7783069" cy="4026915"/>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023F93F6-C6AD-AE88-2389-B3F0CB37B718}"/>
              </a:ext>
            </a:extLst>
          </p:cNvPr>
          <p:cNvPicPr>
            <a:picLocks noChangeAspect="1"/>
          </p:cNvPicPr>
          <p:nvPr/>
        </p:nvPicPr>
        <p:blipFill>
          <a:blip r:embed="rId4"/>
          <a:stretch>
            <a:fillRect/>
          </a:stretch>
        </p:blipFill>
        <p:spPr>
          <a:xfrm>
            <a:off x="9596038" y="1225018"/>
            <a:ext cx="7910739" cy="38510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09589C45-1B71-BD87-7354-7A3A0BAE8DAA}"/>
              </a:ext>
            </a:extLst>
          </p:cNvPr>
          <p:cNvPicPr>
            <a:picLocks noChangeAspect="1"/>
          </p:cNvPicPr>
          <p:nvPr/>
        </p:nvPicPr>
        <p:blipFill>
          <a:blip r:embed="rId5"/>
          <a:stretch>
            <a:fillRect/>
          </a:stretch>
        </p:blipFill>
        <p:spPr>
          <a:xfrm>
            <a:off x="781224" y="5867885"/>
            <a:ext cx="7783068" cy="43778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a:extLst>
              <a:ext uri="{FF2B5EF4-FFF2-40B4-BE49-F238E27FC236}">
                <a16:creationId xmlns:a16="http://schemas.microsoft.com/office/drawing/2014/main" id="{A172DDD0-E039-8020-3497-1DE722E450F8}"/>
              </a:ext>
            </a:extLst>
          </p:cNvPr>
          <p:cNvPicPr>
            <a:picLocks noChangeAspect="1"/>
          </p:cNvPicPr>
          <p:nvPr/>
        </p:nvPicPr>
        <p:blipFill>
          <a:blip r:embed="rId6"/>
          <a:stretch>
            <a:fillRect/>
          </a:stretch>
        </p:blipFill>
        <p:spPr>
          <a:xfrm>
            <a:off x="9596038" y="5717543"/>
            <a:ext cx="7910739" cy="44496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E4370-1B10-F84D-71D7-6FECF1AB941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04C35C0-2C02-9059-E954-43F2824E2751}"/>
              </a:ext>
            </a:extLst>
          </p:cNvPr>
          <p:cNvGrpSpPr/>
          <p:nvPr/>
        </p:nvGrpSpPr>
        <p:grpSpPr>
          <a:xfrm>
            <a:off x="-539263" y="-656493"/>
            <a:ext cx="19530647" cy="11465169"/>
            <a:chOff x="0" y="0"/>
            <a:chExt cx="24384000" cy="13716000"/>
          </a:xfrm>
        </p:grpSpPr>
        <p:sp>
          <p:nvSpPr>
            <p:cNvPr id="3" name="Freeform 3" descr="preencoded.png">
              <a:extLst>
                <a:ext uri="{FF2B5EF4-FFF2-40B4-BE49-F238E27FC236}">
                  <a16:creationId xmlns:a16="http://schemas.microsoft.com/office/drawing/2014/main" id="{69392E58-F858-9077-EF01-3B0B76164D10}"/>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a:extLst>
              <a:ext uri="{FF2B5EF4-FFF2-40B4-BE49-F238E27FC236}">
                <a16:creationId xmlns:a16="http://schemas.microsoft.com/office/drawing/2014/main" id="{228A22D7-7B69-7A5F-AD3F-36230DD7A627}"/>
              </a:ext>
            </a:extLst>
          </p:cNvPr>
          <p:cNvSpPr txBox="1"/>
          <p:nvPr/>
        </p:nvSpPr>
        <p:spPr>
          <a:xfrm>
            <a:off x="781223" y="41247"/>
            <a:ext cx="12706350" cy="849528"/>
          </a:xfrm>
          <a:prstGeom prst="rect">
            <a:avLst/>
          </a:prstGeom>
        </p:spPr>
        <p:txBody>
          <a:bodyPr lIns="0" tIns="0" rIns="0" bIns="0" rtlCol="0" anchor="t">
            <a:spAutoFit/>
          </a:bodyPr>
          <a:lstStyle/>
          <a:p>
            <a:pPr algn="l">
              <a:lnSpc>
                <a:spcPts val="6937"/>
              </a:lnSpc>
            </a:pPr>
            <a:r>
              <a:rPr lang="en-US" sz="5562" b="1" dirty="0">
                <a:solidFill>
                  <a:srgbClr val="403C4E"/>
                </a:solidFill>
                <a:latin typeface="Merriweather Bold"/>
                <a:ea typeface="Merriweather Bold"/>
                <a:cs typeface="Merriweather Bold"/>
                <a:sym typeface="Merriweather Bold"/>
              </a:rPr>
              <a:t>Screen Design</a:t>
            </a:r>
          </a:p>
        </p:txBody>
      </p:sp>
      <p:pic>
        <p:nvPicPr>
          <p:cNvPr id="17" name="Picture 16">
            <a:extLst>
              <a:ext uri="{FF2B5EF4-FFF2-40B4-BE49-F238E27FC236}">
                <a16:creationId xmlns:a16="http://schemas.microsoft.com/office/drawing/2014/main" id="{FC356B15-D101-E2E5-A417-051EB6C1D17D}"/>
              </a:ext>
            </a:extLst>
          </p:cNvPr>
          <p:cNvPicPr>
            <a:picLocks noChangeAspect="1"/>
          </p:cNvPicPr>
          <p:nvPr/>
        </p:nvPicPr>
        <p:blipFill rotWithShape="1">
          <a:blip r:embed="rId3"/>
          <a:srcRect l="1282" r="1282"/>
          <a:stretch/>
        </p:blipFill>
        <p:spPr bwMode="auto">
          <a:xfrm>
            <a:off x="781223" y="1116585"/>
            <a:ext cx="7783069" cy="4026915"/>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35E3E7D1-BD97-9D12-A4EC-553B1B444F31}"/>
              </a:ext>
            </a:extLst>
          </p:cNvPr>
          <p:cNvPicPr>
            <a:picLocks noChangeAspect="1"/>
          </p:cNvPicPr>
          <p:nvPr/>
        </p:nvPicPr>
        <p:blipFill>
          <a:blip r:embed="rId4"/>
          <a:srcRect/>
          <a:stretch/>
        </p:blipFill>
        <p:spPr>
          <a:xfrm>
            <a:off x="9546655" y="1049177"/>
            <a:ext cx="7881835" cy="40269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25CC7F96-BF63-8494-B515-38EB43780948}"/>
              </a:ext>
            </a:extLst>
          </p:cNvPr>
          <p:cNvPicPr>
            <a:picLocks noChangeAspect="1"/>
          </p:cNvPicPr>
          <p:nvPr/>
        </p:nvPicPr>
        <p:blipFill>
          <a:blip r:embed="rId5"/>
          <a:srcRect/>
          <a:stretch/>
        </p:blipFill>
        <p:spPr>
          <a:xfrm>
            <a:off x="781223" y="5717543"/>
            <a:ext cx="7857539" cy="45282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a:extLst>
              <a:ext uri="{FF2B5EF4-FFF2-40B4-BE49-F238E27FC236}">
                <a16:creationId xmlns:a16="http://schemas.microsoft.com/office/drawing/2014/main" id="{BE293C3E-75C7-719D-BBB9-F6A17008114D}"/>
              </a:ext>
            </a:extLst>
          </p:cNvPr>
          <p:cNvPicPr>
            <a:picLocks noChangeAspect="1"/>
          </p:cNvPicPr>
          <p:nvPr/>
        </p:nvPicPr>
        <p:blipFill>
          <a:blip r:embed="rId6"/>
          <a:srcRect/>
          <a:stretch/>
        </p:blipFill>
        <p:spPr>
          <a:xfrm>
            <a:off x="9690771" y="5717543"/>
            <a:ext cx="7721272" cy="44496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22332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36F0F-6808-9C9A-B175-68D98A9F1E4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9D721DD-FFAB-BA31-026C-DC980BCD1C9E}"/>
              </a:ext>
            </a:extLst>
          </p:cNvPr>
          <p:cNvGrpSpPr/>
          <p:nvPr/>
        </p:nvGrpSpPr>
        <p:grpSpPr>
          <a:xfrm>
            <a:off x="-539263" y="-656493"/>
            <a:ext cx="19530647" cy="11465169"/>
            <a:chOff x="0" y="0"/>
            <a:chExt cx="24384000" cy="13716000"/>
          </a:xfrm>
        </p:grpSpPr>
        <p:sp>
          <p:nvSpPr>
            <p:cNvPr id="3" name="Freeform 3" descr="preencoded.png">
              <a:extLst>
                <a:ext uri="{FF2B5EF4-FFF2-40B4-BE49-F238E27FC236}">
                  <a16:creationId xmlns:a16="http://schemas.microsoft.com/office/drawing/2014/main" id="{0997D8A6-FF98-7AA4-8CB5-DB7A4F009BE8}"/>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a:extLst>
              <a:ext uri="{FF2B5EF4-FFF2-40B4-BE49-F238E27FC236}">
                <a16:creationId xmlns:a16="http://schemas.microsoft.com/office/drawing/2014/main" id="{32BFEFC7-7D5D-844E-950D-F60EA8E82DEC}"/>
              </a:ext>
            </a:extLst>
          </p:cNvPr>
          <p:cNvSpPr txBox="1"/>
          <p:nvPr/>
        </p:nvSpPr>
        <p:spPr>
          <a:xfrm>
            <a:off x="781223" y="41247"/>
            <a:ext cx="12706350" cy="849528"/>
          </a:xfrm>
          <a:prstGeom prst="rect">
            <a:avLst/>
          </a:prstGeom>
        </p:spPr>
        <p:txBody>
          <a:bodyPr lIns="0" tIns="0" rIns="0" bIns="0" rtlCol="0" anchor="t">
            <a:spAutoFit/>
          </a:bodyPr>
          <a:lstStyle/>
          <a:p>
            <a:pPr algn="l">
              <a:lnSpc>
                <a:spcPts val="6937"/>
              </a:lnSpc>
            </a:pPr>
            <a:r>
              <a:rPr lang="en-US" sz="5562" b="1" dirty="0">
                <a:solidFill>
                  <a:srgbClr val="403C4E"/>
                </a:solidFill>
                <a:latin typeface="Merriweather Bold"/>
                <a:ea typeface="Merriweather Bold"/>
                <a:cs typeface="Merriweather Bold"/>
                <a:sym typeface="Merriweather Bold"/>
              </a:rPr>
              <a:t>Screen Design</a:t>
            </a:r>
          </a:p>
        </p:txBody>
      </p:sp>
      <p:pic>
        <p:nvPicPr>
          <p:cNvPr id="17" name="Picture 16">
            <a:extLst>
              <a:ext uri="{FF2B5EF4-FFF2-40B4-BE49-F238E27FC236}">
                <a16:creationId xmlns:a16="http://schemas.microsoft.com/office/drawing/2014/main" id="{41602229-D17A-E652-5062-5A60338CB391}"/>
              </a:ext>
            </a:extLst>
          </p:cNvPr>
          <p:cNvPicPr>
            <a:picLocks noChangeAspect="1"/>
          </p:cNvPicPr>
          <p:nvPr/>
        </p:nvPicPr>
        <p:blipFill rotWithShape="1">
          <a:blip r:embed="rId3"/>
          <a:srcRect t="5110" b="5110"/>
          <a:stretch/>
        </p:blipFill>
        <p:spPr bwMode="auto">
          <a:xfrm>
            <a:off x="781223" y="1116585"/>
            <a:ext cx="7783069" cy="4026915"/>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CE481E4F-E2C0-874B-1DC7-10B7EF6799EB}"/>
              </a:ext>
            </a:extLst>
          </p:cNvPr>
          <p:cNvPicPr>
            <a:picLocks noChangeAspect="1"/>
          </p:cNvPicPr>
          <p:nvPr/>
        </p:nvPicPr>
        <p:blipFill>
          <a:blip r:embed="rId4"/>
          <a:srcRect/>
          <a:stretch/>
        </p:blipFill>
        <p:spPr>
          <a:xfrm>
            <a:off x="9993738" y="1049177"/>
            <a:ext cx="6987669" cy="40269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F93AF247-977B-F026-9DAD-0E0E2961F8B9}"/>
              </a:ext>
            </a:extLst>
          </p:cNvPr>
          <p:cNvPicPr>
            <a:picLocks noChangeAspect="1"/>
          </p:cNvPicPr>
          <p:nvPr/>
        </p:nvPicPr>
        <p:blipFill>
          <a:blip r:embed="rId5"/>
          <a:srcRect/>
          <a:stretch/>
        </p:blipFill>
        <p:spPr>
          <a:xfrm>
            <a:off x="781223" y="5717543"/>
            <a:ext cx="7857539" cy="4528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a:extLst>
              <a:ext uri="{FF2B5EF4-FFF2-40B4-BE49-F238E27FC236}">
                <a16:creationId xmlns:a16="http://schemas.microsoft.com/office/drawing/2014/main" id="{D3ABB211-2A00-048E-921C-D305E0BB42D9}"/>
              </a:ext>
            </a:extLst>
          </p:cNvPr>
          <p:cNvPicPr>
            <a:picLocks noChangeAspect="1"/>
          </p:cNvPicPr>
          <p:nvPr/>
        </p:nvPicPr>
        <p:blipFill>
          <a:blip r:embed="rId6"/>
          <a:srcRect/>
          <a:stretch/>
        </p:blipFill>
        <p:spPr>
          <a:xfrm>
            <a:off x="9690771" y="5717543"/>
            <a:ext cx="7721272" cy="44496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00667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30689-B59D-DC1C-10E3-DD97C27B7A0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29C3BD6-71F9-BA55-A7D3-A5EE1DEA0240}"/>
              </a:ext>
            </a:extLst>
          </p:cNvPr>
          <p:cNvGrpSpPr/>
          <p:nvPr/>
        </p:nvGrpSpPr>
        <p:grpSpPr>
          <a:xfrm>
            <a:off x="0" y="0"/>
            <a:ext cx="18288000" cy="10287000"/>
            <a:chOff x="0" y="0"/>
            <a:chExt cx="24384000" cy="13716000"/>
          </a:xfrm>
        </p:grpSpPr>
        <p:sp>
          <p:nvSpPr>
            <p:cNvPr id="3" name="Freeform 3" descr="preencoded.png">
              <a:extLst>
                <a:ext uri="{FF2B5EF4-FFF2-40B4-BE49-F238E27FC236}">
                  <a16:creationId xmlns:a16="http://schemas.microsoft.com/office/drawing/2014/main" id="{2ABC26A9-1B9D-B86D-19FD-F6B56F737536}"/>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a:extLst>
              <a:ext uri="{FF2B5EF4-FFF2-40B4-BE49-F238E27FC236}">
                <a16:creationId xmlns:a16="http://schemas.microsoft.com/office/drawing/2014/main" id="{883D620F-BE4B-83E4-C628-7519D88E685F}"/>
              </a:ext>
            </a:extLst>
          </p:cNvPr>
          <p:cNvSpPr txBox="1"/>
          <p:nvPr/>
        </p:nvSpPr>
        <p:spPr>
          <a:xfrm>
            <a:off x="992238" y="1018796"/>
            <a:ext cx="3544044" cy="418961"/>
          </a:xfrm>
          <a:prstGeom prst="rect">
            <a:avLst/>
          </a:prstGeom>
        </p:spPr>
        <p:txBody>
          <a:bodyPr lIns="0" tIns="0" rIns="0" bIns="0" rtlCol="0" anchor="t">
            <a:spAutoFit/>
          </a:bodyPr>
          <a:lstStyle/>
          <a:p>
            <a:pPr algn="l">
              <a:lnSpc>
                <a:spcPts val="3437"/>
              </a:lnSpc>
            </a:pPr>
            <a:r>
              <a:rPr lang="en-US" sz="2750" b="1" dirty="0">
                <a:solidFill>
                  <a:srgbClr val="403C4E"/>
                </a:solidFill>
                <a:latin typeface="Merriweather Bold"/>
                <a:ea typeface="Merriweather Bold"/>
                <a:cs typeface="Merriweather Bold"/>
                <a:sym typeface="Merriweather Bold"/>
              </a:rPr>
              <a:t>Chapter 6</a:t>
            </a:r>
          </a:p>
        </p:txBody>
      </p:sp>
      <p:sp>
        <p:nvSpPr>
          <p:cNvPr id="5" name="TextBox 5">
            <a:extLst>
              <a:ext uri="{FF2B5EF4-FFF2-40B4-BE49-F238E27FC236}">
                <a16:creationId xmlns:a16="http://schemas.microsoft.com/office/drawing/2014/main" id="{3D98CBD8-E4B2-2F17-5D34-53C88D0B016D}"/>
              </a:ext>
            </a:extLst>
          </p:cNvPr>
          <p:cNvSpPr txBox="1"/>
          <p:nvPr/>
        </p:nvSpPr>
        <p:spPr>
          <a:xfrm>
            <a:off x="992238" y="1653027"/>
            <a:ext cx="8532019" cy="824072"/>
          </a:xfrm>
          <a:prstGeom prst="rect">
            <a:avLst/>
          </a:prstGeom>
        </p:spPr>
        <p:txBody>
          <a:bodyPr lIns="0" tIns="0" rIns="0" bIns="0" rtlCol="0" anchor="t">
            <a:spAutoFit/>
          </a:bodyPr>
          <a:lstStyle/>
          <a:p>
            <a:pPr algn="l">
              <a:lnSpc>
                <a:spcPts val="6937"/>
              </a:lnSpc>
            </a:pPr>
            <a:r>
              <a:rPr lang="en-US" sz="4800" b="1" dirty="0">
                <a:solidFill>
                  <a:srgbClr val="403C4E"/>
                </a:solidFill>
                <a:latin typeface="Merriweather Bold"/>
                <a:ea typeface="Merriweather Bold"/>
                <a:cs typeface="Merriweather Bold"/>
                <a:sym typeface="Merriweather Bold"/>
              </a:rPr>
              <a:t>System Testing:</a:t>
            </a:r>
          </a:p>
        </p:txBody>
      </p:sp>
      <p:grpSp>
        <p:nvGrpSpPr>
          <p:cNvPr id="22" name="Group 21">
            <a:extLst>
              <a:ext uri="{FF2B5EF4-FFF2-40B4-BE49-F238E27FC236}">
                <a16:creationId xmlns:a16="http://schemas.microsoft.com/office/drawing/2014/main" id="{33C271B1-D974-947E-0674-368DC370089C}"/>
              </a:ext>
            </a:extLst>
          </p:cNvPr>
          <p:cNvGrpSpPr/>
          <p:nvPr/>
        </p:nvGrpSpPr>
        <p:grpSpPr>
          <a:xfrm>
            <a:off x="663926" y="3090784"/>
            <a:ext cx="8338468" cy="5539840"/>
            <a:chOff x="677467" y="4667549"/>
            <a:chExt cx="8080176" cy="2201615"/>
          </a:xfrm>
        </p:grpSpPr>
        <p:grpSp>
          <p:nvGrpSpPr>
            <p:cNvPr id="17" name="Group 6">
              <a:extLst>
                <a:ext uri="{FF2B5EF4-FFF2-40B4-BE49-F238E27FC236}">
                  <a16:creationId xmlns:a16="http://schemas.microsoft.com/office/drawing/2014/main" id="{D4856654-ED2C-A1AD-267B-D514ABA31B46}"/>
                </a:ext>
              </a:extLst>
            </p:cNvPr>
            <p:cNvGrpSpPr/>
            <p:nvPr/>
          </p:nvGrpSpPr>
          <p:grpSpPr>
            <a:xfrm>
              <a:off x="709613" y="4667549"/>
              <a:ext cx="8048030" cy="2201615"/>
              <a:chOff x="0" y="0"/>
              <a:chExt cx="10730707" cy="2935487"/>
            </a:xfrm>
          </p:grpSpPr>
          <p:sp>
            <p:nvSpPr>
              <p:cNvPr id="18" name="Freeform 7">
                <a:extLst>
                  <a:ext uri="{FF2B5EF4-FFF2-40B4-BE49-F238E27FC236}">
                    <a16:creationId xmlns:a16="http://schemas.microsoft.com/office/drawing/2014/main" id="{CB12CE32-F1D8-EEDB-5CBB-8FD4DBCE8C9A}"/>
                  </a:ext>
                </a:extLst>
              </p:cNvPr>
              <p:cNvSpPr/>
              <p:nvPr/>
            </p:nvSpPr>
            <p:spPr>
              <a:xfrm>
                <a:off x="25400" y="25400"/>
                <a:ext cx="10679938" cy="2884678"/>
              </a:xfrm>
              <a:custGeom>
                <a:avLst/>
                <a:gdLst/>
                <a:ahLst/>
                <a:cxnLst/>
                <a:rect l="l" t="t" r="r" b="b"/>
                <a:pathLst>
                  <a:path w="10679938" h="2884678">
                    <a:moveTo>
                      <a:pt x="0" y="243840"/>
                    </a:moveTo>
                    <a:cubicBezTo>
                      <a:pt x="0" y="109220"/>
                      <a:pt x="110617" y="0"/>
                      <a:pt x="247015" y="0"/>
                    </a:cubicBezTo>
                    <a:lnTo>
                      <a:pt x="10432923" y="0"/>
                    </a:lnTo>
                    <a:cubicBezTo>
                      <a:pt x="10569321" y="0"/>
                      <a:pt x="10679938" y="109220"/>
                      <a:pt x="10679938" y="243840"/>
                    </a:cubicBezTo>
                    <a:lnTo>
                      <a:pt x="10679938" y="2640838"/>
                    </a:lnTo>
                    <a:cubicBezTo>
                      <a:pt x="10679938" y="2775458"/>
                      <a:pt x="10569321" y="2884678"/>
                      <a:pt x="10432923" y="2884678"/>
                    </a:cubicBezTo>
                    <a:lnTo>
                      <a:pt x="247015" y="2884678"/>
                    </a:lnTo>
                    <a:cubicBezTo>
                      <a:pt x="110617" y="2884678"/>
                      <a:pt x="0" y="2775458"/>
                      <a:pt x="0" y="2640838"/>
                    </a:cubicBezTo>
                    <a:close/>
                  </a:path>
                </a:pathLst>
              </a:custGeom>
              <a:solidFill>
                <a:srgbClr val="FFFFFF"/>
              </a:solidFill>
            </p:spPr>
          </p:sp>
          <p:sp>
            <p:nvSpPr>
              <p:cNvPr id="19" name="Freeform 8">
                <a:extLst>
                  <a:ext uri="{FF2B5EF4-FFF2-40B4-BE49-F238E27FC236}">
                    <a16:creationId xmlns:a16="http://schemas.microsoft.com/office/drawing/2014/main" id="{7D865BCE-EB42-F1D7-7C48-E679E358F6B6}"/>
                  </a:ext>
                </a:extLst>
              </p:cNvPr>
              <p:cNvSpPr/>
              <p:nvPr/>
            </p:nvSpPr>
            <p:spPr>
              <a:xfrm>
                <a:off x="0" y="0"/>
                <a:ext cx="10730738" cy="2935478"/>
              </a:xfrm>
              <a:custGeom>
                <a:avLst/>
                <a:gdLst/>
                <a:ahLst/>
                <a:cxnLst/>
                <a:rect l="l" t="t" r="r" b="b"/>
                <a:pathLst>
                  <a:path w="10730738" h="2935478">
                    <a:moveTo>
                      <a:pt x="0" y="269240"/>
                    </a:moveTo>
                    <a:cubicBezTo>
                      <a:pt x="0" y="120269"/>
                      <a:pt x="122301" y="0"/>
                      <a:pt x="272415" y="0"/>
                    </a:cubicBezTo>
                    <a:lnTo>
                      <a:pt x="10458323" y="0"/>
                    </a:lnTo>
                    <a:lnTo>
                      <a:pt x="10458323" y="25400"/>
                    </a:lnTo>
                    <a:lnTo>
                      <a:pt x="10458323" y="0"/>
                    </a:lnTo>
                    <a:cubicBezTo>
                      <a:pt x="10608437" y="0"/>
                      <a:pt x="10730738" y="120269"/>
                      <a:pt x="10730738" y="269240"/>
                    </a:cubicBezTo>
                    <a:lnTo>
                      <a:pt x="10705338" y="269240"/>
                    </a:lnTo>
                    <a:lnTo>
                      <a:pt x="10730738" y="269240"/>
                    </a:lnTo>
                    <a:lnTo>
                      <a:pt x="10730738" y="2666238"/>
                    </a:lnTo>
                    <a:lnTo>
                      <a:pt x="10705338" y="2666238"/>
                    </a:lnTo>
                    <a:lnTo>
                      <a:pt x="10730738" y="2666238"/>
                    </a:lnTo>
                    <a:cubicBezTo>
                      <a:pt x="10730738" y="2815209"/>
                      <a:pt x="10608437" y="2935478"/>
                      <a:pt x="10458323" y="2935478"/>
                    </a:cubicBezTo>
                    <a:lnTo>
                      <a:pt x="10458323" y="2910078"/>
                    </a:lnTo>
                    <a:lnTo>
                      <a:pt x="10458323" y="2935478"/>
                    </a:lnTo>
                    <a:lnTo>
                      <a:pt x="272415" y="2935478"/>
                    </a:lnTo>
                    <a:lnTo>
                      <a:pt x="272415" y="2910078"/>
                    </a:lnTo>
                    <a:lnTo>
                      <a:pt x="272415" y="2935478"/>
                    </a:lnTo>
                    <a:cubicBezTo>
                      <a:pt x="122301" y="2935478"/>
                      <a:pt x="0" y="2815209"/>
                      <a:pt x="0" y="2666238"/>
                    </a:cubicBezTo>
                    <a:lnTo>
                      <a:pt x="0" y="269240"/>
                    </a:lnTo>
                    <a:lnTo>
                      <a:pt x="25400" y="269240"/>
                    </a:lnTo>
                    <a:lnTo>
                      <a:pt x="0" y="269240"/>
                    </a:lnTo>
                    <a:moveTo>
                      <a:pt x="50800" y="269240"/>
                    </a:moveTo>
                    <a:lnTo>
                      <a:pt x="50800" y="2666238"/>
                    </a:lnTo>
                    <a:lnTo>
                      <a:pt x="25400" y="2666238"/>
                    </a:lnTo>
                    <a:lnTo>
                      <a:pt x="50800" y="2666238"/>
                    </a:lnTo>
                    <a:cubicBezTo>
                      <a:pt x="50800" y="2786634"/>
                      <a:pt x="149733" y="2884678"/>
                      <a:pt x="272415" y="2884678"/>
                    </a:cubicBezTo>
                    <a:lnTo>
                      <a:pt x="10458323" y="2884678"/>
                    </a:lnTo>
                    <a:cubicBezTo>
                      <a:pt x="10581005" y="2884678"/>
                      <a:pt x="10679938" y="2786634"/>
                      <a:pt x="10679938" y="2666238"/>
                    </a:cubicBezTo>
                    <a:lnTo>
                      <a:pt x="10679938" y="269240"/>
                    </a:lnTo>
                    <a:cubicBezTo>
                      <a:pt x="10679938" y="148844"/>
                      <a:pt x="10581005" y="50800"/>
                      <a:pt x="10458323" y="50800"/>
                    </a:cubicBezTo>
                    <a:lnTo>
                      <a:pt x="272415" y="50800"/>
                    </a:lnTo>
                    <a:lnTo>
                      <a:pt x="272415" y="25400"/>
                    </a:lnTo>
                    <a:lnTo>
                      <a:pt x="272415" y="50800"/>
                    </a:lnTo>
                    <a:cubicBezTo>
                      <a:pt x="149733" y="50800"/>
                      <a:pt x="50800" y="148844"/>
                      <a:pt x="50800" y="269240"/>
                    </a:cubicBezTo>
                    <a:close/>
                  </a:path>
                </a:pathLst>
              </a:custGeom>
              <a:solidFill>
                <a:srgbClr val="E5BEB2"/>
              </a:solidFill>
            </p:spPr>
          </p:sp>
        </p:grpSp>
        <p:grpSp>
          <p:nvGrpSpPr>
            <p:cNvPr id="20" name="Group 9">
              <a:extLst>
                <a:ext uri="{FF2B5EF4-FFF2-40B4-BE49-F238E27FC236}">
                  <a16:creationId xmlns:a16="http://schemas.microsoft.com/office/drawing/2014/main" id="{A891C6F6-1DA1-939A-F958-7660265BE3A7}"/>
                </a:ext>
              </a:extLst>
            </p:cNvPr>
            <p:cNvGrpSpPr/>
            <p:nvPr/>
          </p:nvGrpSpPr>
          <p:grpSpPr>
            <a:xfrm>
              <a:off x="677467" y="4686600"/>
              <a:ext cx="152400" cy="2163515"/>
              <a:chOff x="0" y="0"/>
              <a:chExt cx="203200" cy="2884687"/>
            </a:xfrm>
          </p:grpSpPr>
          <p:sp>
            <p:nvSpPr>
              <p:cNvPr id="21" name="Freeform 10">
                <a:extLst>
                  <a:ext uri="{FF2B5EF4-FFF2-40B4-BE49-F238E27FC236}">
                    <a16:creationId xmlns:a16="http://schemas.microsoft.com/office/drawing/2014/main" id="{54B7D433-772C-A22B-591E-8D48230F390F}"/>
                  </a:ext>
                </a:extLst>
              </p:cNvPr>
              <p:cNvSpPr/>
              <p:nvPr/>
            </p:nvSpPr>
            <p:spPr>
              <a:xfrm>
                <a:off x="0" y="0"/>
                <a:ext cx="203200" cy="2884678"/>
              </a:xfrm>
              <a:custGeom>
                <a:avLst/>
                <a:gdLst/>
                <a:ahLst/>
                <a:cxnLst/>
                <a:rect l="l" t="t" r="r" b="b"/>
                <a:pathLst>
                  <a:path w="203200" h="2884678">
                    <a:moveTo>
                      <a:pt x="0" y="101600"/>
                    </a:moveTo>
                    <a:cubicBezTo>
                      <a:pt x="0" y="45466"/>
                      <a:pt x="45466" y="0"/>
                      <a:pt x="101600" y="0"/>
                    </a:cubicBezTo>
                    <a:cubicBezTo>
                      <a:pt x="157734" y="0"/>
                      <a:pt x="203200" y="45466"/>
                      <a:pt x="203200" y="101600"/>
                    </a:cubicBezTo>
                    <a:lnTo>
                      <a:pt x="203200" y="2783078"/>
                    </a:lnTo>
                    <a:cubicBezTo>
                      <a:pt x="203200" y="2839212"/>
                      <a:pt x="157734" y="2884678"/>
                      <a:pt x="101600" y="2884678"/>
                    </a:cubicBezTo>
                    <a:cubicBezTo>
                      <a:pt x="45466" y="2884678"/>
                      <a:pt x="0" y="2839212"/>
                      <a:pt x="0" y="2783078"/>
                    </a:cubicBezTo>
                    <a:close/>
                  </a:path>
                </a:pathLst>
              </a:custGeom>
              <a:solidFill>
                <a:srgbClr val="FFAD94"/>
              </a:solidFill>
            </p:spPr>
          </p:sp>
        </p:grpSp>
      </p:grpSp>
      <p:grpSp>
        <p:nvGrpSpPr>
          <p:cNvPr id="25" name="Group 24">
            <a:extLst>
              <a:ext uri="{FF2B5EF4-FFF2-40B4-BE49-F238E27FC236}">
                <a16:creationId xmlns:a16="http://schemas.microsoft.com/office/drawing/2014/main" id="{CAF18608-7913-3711-1F27-0AAC03F5642D}"/>
              </a:ext>
            </a:extLst>
          </p:cNvPr>
          <p:cNvGrpSpPr/>
          <p:nvPr/>
        </p:nvGrpSpPr>
        <p:grpSpPr>
          <a:xfrm>
            <a:off x="9161284" y="3090784"/>
            <a:ext cx="8532019" cy="5413136"/>
            <a:chOff x="677467" y="4667549"/>
            <a:chExt cx="8080176" cy="2201615"/>
          </a:xfrm>
        </p:grpSpPr>
        <p:grpSp>
          <p:nvGrpSpPr>
            <p:cNvPr id="26" name="Group 6">
              <a:extLst>
                <a:ext uri="{FF2B5EF4-FFF2-40B4-BE49-F238E27FC236}">
                  <a16:creationId xmlns:a16="http://schemas.microsoft.com/office/drawing/2014/main" id="{07384F86-A194-277F-D4DD-845E7CFE0333}"/>
                </a:ext>
              </a:extLst>
            </p:cNvPr>
            <p:cNvGrpSpPr/>
            <p:nvPr/>
          </p:nvGrpSpPr>
          <p:grpSpPr>
            <a:xfrm>
              <a:off x="709613" y="4667549"/>
              <a:ext cx="8048030" cy="2201615"/>
              <a:chOff x="0" y="0"/>
              <a:chExt cx="10730707" cy="2935487"/>
            </a:xfrm>
          </p:grpSpPr>
          <p:sp>
            <p:nvSpPr>
              <p:cNvPr id="29" name="Freeform 7">
                <a:extLst>
                  <a:ext uri="{FF2B5EF4-FFF2-40B4-BE49-F238E27FC236}">
                    <a16:creationId xmlns:a16="http://schemas.microsoft.com/office/drawing/2014/main" id="{BD47107D-6B46-FC9A-F19E-8AB8CADA6699}"/>
                  </a:ext>
                </a:extLst>
              </p:cNvPr>
              <p:cNvSpPr/>
              <p:nvPr/>
            </p:nvSpPr>
            <p:spPr>
              <a:xfrm>
                <a:off x="25400" y="25400"/>
                <a:ext cx="10679938" cy="2884678"/>
              </a:xfrm>
              <a:custGeom>
                <a:avLst/>
                <a:gdLst/>
                <a:ahLst/>
                <a:cxnLst/>
                <a:rect l="l" t="t" r="r" b="b"/>
                <a:pathLst>
                  <a:path w="10679938" h="2884678">
                    <a:moveTo>
                      <a:pt x="0" y="243840"/>
                    </a:moveTo>
                    <a:cubicBezTo>
                      <a:pt x="0" y="109220"/>
                      <a:pt x="110617" y="0"/>
                      <a:pt x="247015" y="0"/>
                    </a:cubicBezTo>
                    <a:lnTo>
                      <a:pt x="10432923" y="0"/>
                    </a:lnTo>
                    <a:cubicBezTo>
                      <a:pt x="10569321" y="0"/>
                      <a:pt x="10679938" y="109220"/>
                      <a:pt x="10679938" y="243840"/>
                    </a:cubicBezTo>
                    <a:lnTo>
                      <a:pt x="10679938" y="2640838"/>
                    </a:lnTo>
                    <a:cubicBezTo>
                      <a:pt x="10679938" y="2775458"/>
                      <a:pt x="10569321" y="2884678"/>
                      <a:pt x="10432923" y="2884678"/>
                    </a:cubicBezTo>
                    <a:lnTo>
                      <a:pt x="247015" y="2884678"/>
                    </a:lnTo>
                    <a:cubicBezTo>
                      <a:pt x="110617" y="2884678"/>
                      <a:pt x="0" y="2775458"/>
                      <a:pt x="0" y="2640838"/>
                    </a:cubicBezTo>
                    <a:close/>
                  </a:path>
                </a:pathLst>
              </a:custGeom>
              <a:solidFill>
                <a:srgbClr val="FFFFFF"/>
              </a:solidFill>
            </p:spPr>
          </p:sp>
          <p:sp>
            <p:nvSpPr>
              <p:cNvPr id="30" name="Freeform 8">
                <a:extLst>
                  <a:ext uri="{FF2B5EF4-FFF2-40B4-BE49-F238E27FC236}">
                    <a16:creationId xmlns:a16="http://schemas.microsoft.com/office/drawing/2014/main" id="{AD3EF34C-1412-EBBE-8D11-2F5D49747B4F}"/>
                  </a:ext>
                </a:extLst>
              </p:cNvPr>
              <p:cNvSpPr/>
              <p:nvPr/>
            </p:nvSpPr>
            <p:spPr>
              <a:xfrm>
                <a:off x="0" y="0"/>
                <a:ext cx="10730738" cy="2935478"/>
              </a:xfrm>
              <a:custGeom>
                <a:avLst/>
                <a:gdLst/>
                <a:ahLst/>
                <a:cxnLst/>
                <a:rect l="l" t="t" r="r" b="b"/>
                <a:pathLst>
                  <a:path w="10730738" h="2935478">
                    <a:moveTo>
                      <a:pt x="0" y="269240"/>
                    </a:moveTo>
                    <a:cubicBezTo>
                      <a:pt x="0" y="120269"/>
                      <a:pt x="122301" y="0"/>
                      <a:pt x="272415" y="0"/>
                    </a:cubicBezTo>
                    <a:lnTo>
                      <a:pt x="10458323" y="0"/>
                    </a:lnTo>
                    <a:lnTo>
                      <a:pt x="10458323" y="25400"/>
                    </a:lnTo>
                    <a:lnTo>
                      <a:pt x="10458323" y="0"/>
                    </a:lnTo>
                    <a:cubicBezTo>
                      <a:pt x="10608437" y="0"/>
                      <a:pt x="10730738" y="120269"/>
                      <a:pt x="10730738" y="269240"/>
                    </a:cubicBezTo>
                    <a:lnTo>
                      <a:pt x="10705338" y="269240"/>
                    </a:lnTo>
                    <a:lnTo>
                      <a:pt x="10730738" y="269240"/>
                    </a:lnTo>
                    <a:lnTo>
                      <a:pt x="10730738" y="2666238"/>
                    </a:lnTo>
                    <a:lnTo>
                      <a:pt x="10705338" y="2666238"/>
                    </a:lnTo>
                    <a:lnTo>
                      <a:pt x="10730738" y="2666238"/>
                    </a:lnTo>
                    <a:cubicBezTo>
                      <a:pt x="10730738" y="2815209"/>
                      <a:pt x="10608437" y="2935478"/>
                      <a:pt x="10458323" y="2935478"/>
                    </a:cubicBezTo>
                    <a:lnTo>
                      <a:pt x="10458323" y="2910078"/>
                    </a:lnTo>
                    <a:lnTo>
                      <a:pt x="10458323" y="2935478"/>
                    </a:lnTo>
                    <a:lnTo>
                      <a:pt x="272415" y="2935478"/>
                    </a:lnTo>
                    <a:lnTo>
                      <a:pt x="272415" y="2910078"/>
                    </a:lnTo>
                    <a:lnTo>
                      <a:pt x="272415" y="2935478"/>
                    </a:lnTo>
                    <a:cubicBezTo>
                      <a:pt x="122301" y="2935478"/>
                      <a:pt x="0" y="2815209"/>
                      <a:pt x="0" y="2666238"/>
                    </a:cubicBezTo>
                    <a:lnTo>
                      <a:pt x="0" y="269240"/>
                    </a:lnTo>
                    <a:lnTo>
                      <a:pt x="25400" y="269240"/>
                    </a:lnTo>
                    <a:lnTo>
                      <a:pt x="0" y="269240"/>
                    </a:lnTo>
                    <a:moveTo>
                      <a:pt x="50800" y="269240"/>
                    </a:moveTo>
                    <a:lnTo>
                      <a:pt x="50800" y="2666238"/>
                    </a:lnTo>
                    <a:lnTo>
                      <a:pt x="25400" y="2666238"/>
                    </a:lnTo>
                    <a:lnTo>
                      <a:pt x="50800" y="2666238"/>
                    </a:lnTo>
                    <a:cubicBezTo>
                      <a:pt x="50800" y="2786634"/>
                      <a:pt x="149733" y="2884678"/>
                      <a:pt x="272415" y="2884678"/>
                    </a:cubicBezTo>
                    <a:lnTo>
                      <a:pt x="10458323" y="2884678"/>
                    </a:lnTo>
                    <a:cubicBezTo>
                      <a:pt x="10581005" y="2884678"/>
                      <a:pt x="10679938" y="2786634"/>
                      <a:pt x="10679938" y="2666238"/>
                    </a:cubicBezTo>
                    <a:lnTo>
                      <a:pt x="10679938" y="269240"/>
                    </a:lnTo>
                    <a:cubicBezTo>
                      <a:pt x="10679938" y="148844"/>
                      <a:pt x="10581005" y="50800"/>
                      <a:pt x="10458323" y="50800"/>
                    </a:cubicBezTo>
                    <a:lnTo>
                      <a:pt x="272415" y="50800"/>
                    </a:lnTo>
                    <a:lnTo>
                      <a:pt x="272415" y="25400"/>
                    </a:lnTo>
                    <a:lnTo>
                      <a:pt x="272415" y="50800"/>
                    </a:lnTo>
                    <a:cubicBezTo>
                      <a:pt x="149733" y="50800"/>
                      <a:pt x="50800" y="148844"/>
                      <a:pt x="50800" y="269240"/>
                    </a:cubicBezTo>
                    <a:close/>
                  </a:path>
                </a:pathLst>
              </a:custGeom>
              <a:solidFill>
                <a:srgbClr val="E5BEB2"/>
              </a:solidFill>
            </p:spPr>
          </p:sp>
        </p:grpSp>
        <p:grpSp>
          <p:nvGrpSpPr>
            <p:cNvPr id="27" name="Group 9">
              <a:extLst>
                <a:ext uri="{FF2B5EF4-FFF2-40B4-BE49-F238E27FC236}">
                  <a16:creationId xmlns:a16="http://schemas.microsoft.com/office/drawing/2014/main" id="{0D776194-CD73-E1F1-2470-F576D63E4A7A}"/>
                </a:ext>
              </a:extLst>
            </p:cNvPr>
            <p:cNvGrpSpPr/>
            <p:nvPr/>
          </p:nvGrpSpPr>
          <p:grpSpPr>
            <a:xfrm>
              <a:off x="677467" y="4686600"/>
              <a:ext cx="152400" cy="2163515"/>
              <a:chOff x="0" y="0"/>
              <a:chExt cx="203200" cy="2884687"/>
            </a:xfrm>
          </p:grpSpPr>
          <p:sp>
            <p:nvSpPr>
              <p:cNvPr id="28" name="Freeform 10">
                <a:extLst>
                  <a:ext uri="{FF2B5EF4-FFF2-40B4-BE49-F238E27FC236}">
                    <a16:creationId xmlns:a16="http://schemas.microsoft.com/office/drawing/2014/main" id="{6B517CF1-3B76-31A5-6CC1-C1DB1F6E5C02}"/>
                  </a:ext>
                </a:extLst>
              </p:cNvPr>
              <p:cNvSpPr/>
              <p:nvPr/>
            </p:nvSpPr>
            <p:spPr>
              <a:xfrm>
                <a:off x="0" y="0"/>
                <a:ext cx="203200" cy="2884678"/>
              </a:xfrm>
              <a:custGeom>
                <a:avLst/>
                <a:gdLst/>
                <a:ahLst/>
                <a:cxnLst/>
                <a:rect l="l" t="t" r="r" b="b"/>
                <a:pathLst>
                  <a:path w="203200" h="2884678">
                    <a:moveTo>
                      <a:pt x="0" y="101600"/>
                    </a:moveTo>
                    <a:cubicBezTo>
                      <a:pt x="0" y="45466"/>
                      <a:pt x="45466" y="0"/>
                      <a:pt x="101600" y="0"/>
                    </a:cubicBezTo>
                    <a:cubicBezTo>
                      <a:pt x="157734" y="0"/>
                      <a:pt x="203200" y="45466"/>
                      <a:pt x="203200" y="101600"/>
                    </a:cubicBezTo>
                    <a:lnTo>
                      <a:pt x="203200" y="2783078"/>
                    </a:lnTo>
                    <a:cubicBezTo>
                      <a:pt x="203200" y="2839212"/>
                      <a:pt x="157734" y="2884678"/>
                      <a:pt x="101600" y="2884678"/>
                    </a:cubicBezTo>
                    <a:cubicBezTo>
                      <a:pt x="45466" y="2884678"/>
                      <a:pt x="0" y="2839212"/>
                      <a:pt x="0" y="2783078"/>
                    </a:cubicBezTo>
                    <a:close/>
                  </a:path>
                </a:pathLst>
              </a:custGeom>
              <a:solidFill>
                <a:srgbClr val="FFAD94"/>
              </a:solidFill>
            </p:spPr>
          </p:sp>
        </p:grpSp>
      </p:grpSp>
      <p:sp>
        <p:nvSpPr>
          <p:cNvPr id="10" name="TextBox 10">
            <a:extLst>
              <a:ext uri="{FF2B5EF4-FFF2-40B4-BE49-F238E27FC236}">
                <a16:creationId xmlns:a16="http://schemas.microsoft.com/office/drawing/2014/main" id="{8985B46C-11DE-0A85-92C6-7D05867B3B53}"/>
              </a:ext>
            </a:extLst>
          </p:cNvPr>
          <p:cNvSpPr txBox="1"/>
          <p:nvPr/>
        </p:nvSpPr>
        <p:spPr>
          <a:xfrm>
            <a:off x="9734855" y="3551791"/>
            <a:ext cx="7507205" cy="525785"/>
          </a:xfrm>
          <a:prstGeom prst="rect">
            <a:avLst/>
          </a:prstGeom>
        </p:spPr>
        <p:txBody>
          <a:bodyPr wrap="square" lIns="0" tIns="0" rIns="0" bIns="0" rtlCol="0" anchor="t">
            <a:spAutoFit/>
          </a:bodyPr>
          <a:lstStyle/>
          <a:p>
            <a:pPr algn="l">
              <a:lnSpc>
                <a:spcPts val="4125"/>
              </a:lnSpc>
            </a:pPr>
            <a:r>
              <a:rPr lang="en-US" sz="3600" b="1" dirty="0">
                <a:solidFill>
                  <a:srgbClr val="403C4E"/>
                </a:solidFill>
                <a:latin typeface="Merriweather Bold"/>
                <a:ea typeface="Merriweather Bold"/>
                <a:cs typeface="Merriweather Bold"/>
                <a:sym typeface="Merriweather Bold"/>
              </a:rPr>
              <a:t>Test Case - OTP Send </a:t>
            </a:r>
          </a:p>
        </p:txBody>
      </p:sp>
      <p:grpSp>
        <p:nvGrpSpPr>
          <p:cNvPr id="23" name="Group 22">
            <a:extLst>
              <a:ext uri="{FF2B5EF4-FFF2-40B4-BE49-F238E27FC236}">
                <a16:creationId xmlns:a16="http://schemas.microsoft.com/office/drawing/2014/main" id="{39A721A6-F103-A9EB-91DE-1D66D8325F62}"/>
              </a:ext>
            </a:extLst>
          </p:cNvPr>
          <p:cNvGrpSpPr/>
          <p:nvPr/>
        </p:nvGrpSpPr>
        <p:grpSpPr>
          <a:xfrm>
            <a:off x="1061791" y="3551791"/>
            <a:ext cx="7934907" cy="2830513"/>
            <a:chOff x="-2259413" y="4215954"/>
            <a:chExt cx="7822940" cy="2585133"/>
          </a:xfrm>
        </p:grpSpPr>
        <p:sp>
          <p:nvSpPr>
            <p:cNvPr id="6" name="TextBox 6">
              <a:extLst>
                <a:ext uri="{FF2B5EF4-FFF2-40B4-BE49-F238E27FC236}">
                  <a16:creationId xmlns:a16="http://schemas.microsoft.com/office/drawing/2014/main" id="{892DD361-19C9-F9AB-A338-52A4CBBE2F63}"/>
                </a:ext>
              </a:extLst>
            </p:cNvPr>
            <p:cNvSpPr txBox="1"/>
            <p:nvPr/>
          </p:nvSpPr>
          <p:spPr>
            <a:xfrm>
              <a:off x="-2147643" y="4215954"/>
              <a:ext cx="7155097" cy="525785"/>
            </a:xfrm>
            <a:prstGeom prst="rect">
              <a:avLst/>
            </a:prstGeom>
          </p:spPr>
          <p:txBody>
            <a:bodyPr wrap="square" lIns="0" tIns="0" rIns="0" bIns="0" rtlCol="0" anchor="t">
              <a:spAutoFit/>
            </a:bodyPr>
            <a:lstStyle/>
            <a:p>
              <a:pPr algn="l">
                <a:lnSpc>
                  <a:spcPts val="4125"/>
                </a:lnSpc>
              </a:pPr>
              <a:r>
                <a:rPr lang="en-US" sz="3600" b="1" dirty="0">
                  <a:solidFill>
                    <a:srgbClr val="403C4E"/>
                  </a:solidFill>
                  <a:latin typeface="Merriweather Bold"/>
                  <a:ea typeface="Merriweather Bold"/>
                  <a:cs typeface="Merriweather Bold"/>
                  <a:sym typeface="Merriweather Bold"/>
                </a:rPr>
                <a:t>Test Case – User Registration</a:t>
              </a:r>
            </a:p>
          </p:txBody>
        </p:sp>
        <p:sp>
          <p:nvSpPr>
            <p:cNvPr id="7" name="TextBox 7">
              <a:extLst>
                <a:ext uri="{FF2B5EF4-FFF2-40B4-BE49-F238E27FC236}">
                  <a16:creationId xmlns:a16="http://schemas.microsoft.com/office/drawing/2014/main" id="{7880312B-6B9B-5F3F-AAAA-3A122C432E8C}"/>
                </a:ext>
              </a:extLst>
            </p:cNvPr>
            <p:cNvSpPr txBox="1"/>
            <p:nvPr/>
          </p:nvSpPr>
          <p:spPr>
            <a:xfrm>
              <a:off x="-2259413" y="5529711"/>
              <a:ext cx="7805886" cy="418641"/>
            </a:xfrm>
            <a:prstGeom prst="rect">
              <a:avLst/>
            </a:prstGeom>
          </p:spPr>
          <p:txBody>
            <a:bodyPr lIns="0" tIns="0" rIns="0" bIns="0" rtlCol="0" anchor="t">
              <a:spAutoFit/>
            </a:bodyPr>
            <a:lstStyle/>
            <a:p>
              <a:pPr marL="329902" lvl="1" indent="-164951" algn="l">
                <a:lnSpc>
                  <a:spcPts val="3562"/>
                </a:lnSpc>
                <a:buFont typeface="Arial"/>
                <a:buChar char="•"/>
              </a:pPr>
              <a:endParaRPr lang="en-US" sz="2187" dirty="0">
                <a:solidFill>
                  <a:srgbClr val="403C4E"/>
                </a:solidFill>
                <a:latin typeface="Open Sans"/>
                <a:ea typeface="Open Sans"/>
                <a:cs typeface="Open Sans"/>
                <a:sym typeface="Open Sans"/>
              </a:endParaRPr>
            </a:p>
          </p:txBody>
        </p:sp>
        <p:sp>
          <p:nvSpPr>
            <p:cNvPr id="8" name="TextBox 8">
              <a:extLst>
                <a:ext uri="{FF2B5EF4-FFF2-40B4-BE49-F238E27FC236}">
                  <a16:creationId xmlns:a16="http://schemas.microsoft.com/office/drawing/2014/main" id="{E0967F18-4DA6-1ABE-4B52-0A45D33FF914}"/>
                </a:ext>
              </a:extLst>
            </p:cNvPr>
            <p:cNvSpPr txBox="1"/>
            <p:nvPr/>
          </p:nvSpPr>
          <p:spPr>
            <a:xfrm>
              <a:off x="-2242359" y="6382446"/>
              <a:ext cx="7805886" cy="418641"/>
            </a:xfrm>
            <a:prstGeom prst="rect">
              <a:avLst/>
            </a:prstGeom>
          </p:spPr>
          <p:txBody>
            <a:bodyPr lIns="0" tIns="0" rIns="0" bIns="0" rtlCol="0" anchor="t">
              <a:spAutoFit/>
            </a:bodyPr>
            <a:lstStyle/>
            <a:p>
              <a:pPr marL="329902" lvl="1" indent="-164951" algn="l">
                <a:lnSpc>
                  <a:spcPts val="3562"/>
                </a:lnSpc>
                <a:buFont typeface="Arial"/>
                <a:buChar char="•"/>
              </a:pPr>
              <a:endParaRPr lang="en-US" sz="2187" dirty="0">
                <a:solidFill>
                  <a:srgbClr val="403C4E"/>
                </a:solidFill>
                <a:latin typeface="Open Sans"/>
                <a:ea typeface="Open Sans"/>
                <a:cs typeface="Open Sans"/>
                <a:sym typeface="Open Sans"/>
              </a:endParaRPr>
            </a:p>
          </p:txBody>
        </p:sp>
        <p:sp>
          <p:nvSpPr>
            <p:cNvPr id="9" name="TextBox 9">
              <a:extLst>
                <a:ext uri="{FF2B5EF4-FFF2-40B4-BE49-F238E27FC236}">
                  <a16:creationId xmlns:a16="http://schemas.microsoft.com/office/drawing/2014/main" id="{BB17DF92-5F1C-0515-BAEF-84B9ADA15C01}"/>
                </a:ext>
              </a:extLst>
            </p:cNvPr>
            <p:cNvSpPr txBox="1"/>
            <p:nvPr/>
          </p:nvSpPr>
          <p:spPr>
            <a:xfrm>
              <a:off x="-2250886" y="5957203"/>
              <a:ext cx="7805886" cy="418641"/>
            </a:xfrm>
            <a:prstGeom prst="rect">
              <a:avLst/>
            </a:prstGeom>
          </p:spPr>
          <p:txBody>
            <a:bodyPr lIns="0" tIns="0" rIns="0" bIns="0" rtlCol="0" anchor="t">
              <a:spAutoFit/>
            </a:bodyPr>
            <a:lstStyle/>
            <a:p>
              <a:pPr marL="329902" lvl="1" indent="-164951" algn="l">
                <a:lnSpc>
                  <a:spcPts val="3562"/>
                </a:lnSpc>
                <a:buFont typeface="Arial"/>
                <a:buChar char="•"/>
              </a:pPr>
              <a:endParaRPr lang="en-US" sz="2187" dirty="0">
                <a:solidFill>
                  <a:srgbClr val="403C4E"/>
                </a:solidFill>
                <a:latin typeface="Open Sans"/>
                <a:ea typeface="Open Sans"/>
                <a:cs typeface="Open Sans"/>
                <a:sym typeface="Open Sans"/>
              </a:endParaRPr>
            </a:p>
          </p:txBody>
        </p:sp>
      </p:grpSp>
      <p:graphicFrame>
        <p:nvGraphicFramePr>
          <p:cNvPr id="35" name="Table 34">
            <a:extLst>
              <a:ext uri="{FF2B5EF4-FFF2-40B4-BE49-F238E27FC236}">
                <a16:creationId xmlns:a16="http://schemas.microsoft.com/office/drawing/2014/main" id="{83DEDB2B-51EB-4A32-4ABC-3C3B9C1450B9}"/>
              </a:ext>
            </a:extLst>
          </p:cNvPr>
          <p:cNvGraphicFramePr>
            <a:graphicFrameLocks noGrp="1"/>
          </p:cNvGraphicFramePr>
          <p:nvPr>
            <p:extLst>
              <p:ext uri="{D42A27DB-BD31-4B8C-83A1-F6EECF244321}">
                <p14:modId xmlns:p14="http://schemas.microsoft.com/office/powerpoint/2010/main" val="1837264448"/>
              </p:ext>
            </p:extLst>
          </p:nvPr>
        </p:nvGraphicFramePr>
        <p:xfrm>
          <a:off x="1243311" y="4340031"/>
          <a:ext cx="7196308" cy="3687733"/>
        </p:xfrm>
        <a:graphic>
          <a:graphicData uri="http://schemas.openxmlformats.org/drawingml/2006/table">
            <a:tbl>
              <a:tblPr firstRow="1" firstCol="1" bandRow="1"/>
              <a:tblGrid>
                <a:gridCol w="2315285">
                  <a:extLst>
                    <a:ext uri="{9D8B030D-6E8A-4147-A177-3AD203B41FA5}">
                      <a16:colId xmlns:a16="http://schemas.microsoft.com/office/drawing/2014/main" val="1462064553"/>
                    </a:ext>
                  </a:extLst>
                </a:gridCol>
                <a:gridCol w="4881023">
                  <a:extLst>
                    <a:ext uri="{9D8B030D-6E8A-4147-A177-3AD203B41FA5}">
                      <a16:colId xmlns:a16="http://schemas.microsoft.com/office/drawing/2014/main" val="3024782678"/>
                    </a:ext>
                  </a:extLst>
                </a:gridCol>
              </a:tblGrid>
              <a:tr h="526819">
                <a:tc>
                  <a:txBody>
                    <a:bodyPr/>
                    <a:lstStyle/>
                    <a:p>
                      <a:pPr algn="just">
                        <a:buNone/>
                      </a:pPr>
                      <a:r>
                        <a:rPr lang="en-IN" sz="1600" b="1" kern="10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Test Case Number</a:t>
                      </a:r>
                      <a:endParaRPr lang="en-IN" sz="1100" kern="10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9050" cap="flat" cmpd="sng" algn="ctr">
                      <a:solidFill>
                        <a:srgbClr val="F4B083"/>
                      </a:solidFill>
                      <a:prstDash val="solid"/>
                      <a:round/>
                      <a:headEnd type="none" w="med" len="med"/>
                      <a:tailEnd type="none" w="med" len="med"/>
                    </a:lnB>
                    <a:noFill/>
                  </a:tcPr>
                </a:tc>
                <a:tc>
                  <a:txBody>
                    <a:bodyPr/>
                    <a:lstStyle/>
                    <a:p>
                      <a:pPr algn="just">
                        <a:buNone/>
                      </a:pPr>
                      <a:r>
                        <a:rPr lang="en-IN" sz="1600" b="1" kern="10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101</a:t>
                      </a:r>
                      <a:endParaRPr lang="en-IN" sz="1100" kern="10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9050" cap="flat" cmpd="sng" algn="ctr">
                      <a:solidFill>
                        <a:srgbClr val="F4B083"/>
                      </a:solidFill>
                      <a:prstDash val="solid"/>
                      <a:round/>
                      <a:headEnd type="none" w="med" len="med"/>
                      <a:tailEnd type="none" w="med" len="med"/>
                    </a:lnB>
                    <a:noFill/>
                  </a:tcPr>
                </a:tc>
                <a:extLst>
                  <a:ext uri="{0D108BD9-81ED-4DB2-BD59-A6C34878D82A}">
                    <a16:rowId xmlns:a16="http://schemas.microsoft.com/office/drawing/2014/main" val="271122484"/>
                  </a:ext>
                </a:extLst>
              </a:tr>
              <a:tr h="526819">
                <a:tc>
                  <a:txBody>
                    <a:bodyPr/>
                    <a:lstStyle/>
                    <a:p>
                      <a:pPr algn="just">
                        <a:buNone/>
                      </a:pPr>
                      <a:r>
                        <a:rPr lang="en-IN" sz="1600" b="1" kern="10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Test Case Name</a:t>
                      </a:r>
                      <a:endParaRPr lang="en-IN" sz="1100" kern="10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buNone/>
                      </a:pPr>
                      <a:r>
                        <a:rPr lang="en-IN" sz="1600" kern="10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User Registration</a:t>
                      </a:r>
                      <a:endParaRPr lang="en-IN" sz="1100" kern="10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3288888948"/>
                  </a:ext>
                </a:extLst>
              </a:tr>
              <a:tr h="1053638">
                <a:tc>
                  <a:txBody>
                    <a:bodyPr/>
                    <a:lstStyle/>
                    <a:p>
                      <a:pPr algn="just">
                        <a:buNone/>
                      </a:pPr>
                      <a:r>
                        <a:rPr lang="en-IN" sz="1600" b="1" kern="10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Description</a:t>
                      </a:r>
                      <a:endParaRPr lang="en-IN" sz="1100" kern="10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noFill/>
                  </a:tcPr>
                </a:tc>
                <a:tc>
                  <a:txBody>
                    <a:bodyPr/>
                    <a:lstStyle/>
                    <a:p>
                      <a:pPr algn="just">
                        <a:buNone/>
                      </a:pPr>
                      <a:r>
                        <a:rPr lang="en-IN" sz="1600" kern="10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Verify that user can register with a unique email &amp; password</a:t>
                      </a:r>
                      <a:endParaRPr lang="en-IN" sz="1100" kern="10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noFill/>
                  </a:tcPr>
                </a:tc>
                <a:extLst>
                  <a:ext uri="{0D108BD9-81ED-4DB2-BD59-A6C34878D82A}">
                    <a16:rowId xmlns:a16="http://schemas.microsoft.com/office/drawing/2014/main" val="455163549"/>
                  </a:ext>
                </a:extLst>
              </a:tr>
              <a:tr h="526819">
                <a:tc>
                  <a:txBody>
                    <a:bodyPr/>
                    <a:lstStyle/>
                    <a:p>
                      <a:pPr algn="just">
                        <a:buNone/>
                      </a:pPr>
                      <a:r>
                        <a:rPr lang="en-IN" sz="1600" b="1" kern="10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Expected Outcome</a:t>
                      </a:r>
                      <a:endParaRPr lang="en-IN" sz="1100" kern="10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buNone/>
                      </a:pPr>
                      <a:r>
                        <a:rPr lang="en-IN" sz="1600" kern="100" dirty="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New user account created in database</a:t>
                      </a:r>
                      <a:endParaRPr lang="en-IN" sz="1100" kern="100" dirty="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1505657404"/>
                  </a:ext>
                </a:extLst>
              </a:tr>
              <a:tr h="526819">
                <a:tc>
                  <a:txBody>
                    <a:bodyPr/>
                    <a:lstStyle/>
                    <a:p>
                      <a:pPr algn="just">
                        <a:buNone/>
                      </a:pPr>
                      <a:r>
                        <a:rPr lang="en-IN" sz="1600" b="1" kern="10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Actual Outcome</a:t>
                      </a:r>
                      <a:endParaRPr lang="en-IN" sz="1100" kern="10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noFill/>
                  </a:tcPr>
                </a:tc>
                <a:tc>
                  <a:txBody>
                    <a:bodyPr/>
                    <a:lstStyle/>
                    <a:p>
                      <a:pPr algn="just">
                        <a:buNone/>
                      </a:pPr>
                      <a:r>
                        <a:rPr lang="en-IN" sz="1600" kern="100" dirty="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As per Expected Outcome</a:t>
                      </a:r>
                      <a:endParaRPr lang="en-IN" sz="1100" kern="100" dirty="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noFill/>
                  </a:tcPr>
                </a:tc>
                <a:extLst>
                  <a:ext uri="{0D108BD9-81ED-4DB2-BD59-A6C34878D82A}">
                    <a16:rowId xmlns:a16="http://schemas.microsoft.com/office/drawing/2014/main" val="418282419"/>
                  </a:ext>
                </a:extLst>
              </a:tr>
              <a:tr h="526819">
                <a:tc>
                  <a:txBody>
                    <a:bodyPr/>
                    <a:lstStyle/>
                    <a:p>
                      <a:pPr algn="just">
                        <a:buNone/>
                      </a:pPr>
                      <a:r>
                        <a:rPr lang="en-IN" sz="1600" b="1" kern="10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Pass / Fail</a:t>
                      </a:r>
                      <a:endParaRPr lang="en-IN" sz="1100" kern="10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buNone/>
                      </a:pPr>
                      <a:r>
                        <a:rPr lang="en-IN" sz="1600" kern="100" dirty="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Pass</a:t>
                      </a:r>
                      <a:endParaRPr lang="en-IN" sz="1100" kern="100" dirty="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2514181335"/>
                  </a:ext>
                </a:extLst>
              </a:tr>
            </a:tbl>
          </a:graphicData>
        </a:graphic>
      </p:graphicFrame>
      <p:graphicFrame>
        <p:nvGraphicFramePr>
          <p:cNvPr id="38" name="Table 37">
            <a:extLst>
              <a:ext uri="{FF2B5EF4-FFF2-40B4-BE49-F238E27FC236}">
                <a16:creationId xmlns:a16="http://schemas.microsoft.com/office/drawing/2014/main" id="{BFD5548F-9B87-D8E1-97F7-927F651BFAC4}"/>
              </a:ext>
            </a:extLst>
          </p:cNvPr>
          <p:cNvGraphicFramePr>
            <a:graphicFrameLocks noGrp="1"/>
          </p:cNvGraphicFramePr>
          <p:nvPr>
            <p:extLst>
              <p:ext uri="{D42A27DB-BD31-4B8C-83A1-F6EECF244321}">
                <p14:modId xmlns:p14="http://schemas.microsoft.com/office/powerpoint/2010/main" val="1021887613"/>
              </p:ext>
            </p:extLst>
          </p:nvPr>
        </p:nvGraphicFramePr>
        <p:xfrm>
          <a:off x="9734855" y="4340031"/>
          <a:ext cx="7507206" cy="3687732"/>
        </p:xfrm>
        <a:graphic>
          <a:graphicData uri="http://schemas.openxmlformats.org/drawingml/2006/table">
            <a:tbl>
              <a:tblPr firstRow="1" firstCol="1" bandRow="1"/>
              <a:tblGrid>
                <a:gridCol w="2393543">
                  <a:extLst>
                    <a:ext uri="{9D8B030D-6E8A-4147-A177-3AD203B41FA5}">
                      <a16:colId xmlns:a16="http://schemas.microsoft.com/office/drawing/2014/main" val="2695211966"/>
                    </a:ext>
                  </a:extLst>
                </a:gridCol>
                <a:gridCol w="5113663">
                  <a:extLst>
                    <a:ext uri="{9D8B030D-6E8A-4147-A177-3AD203B41FA5}">
                      <a16:colId xmlns:a16="http://schemas.microsoft.com/office/drawing/2014/main" val="18401753"/>
                    </a:ext>
                  </a:extLst>
                </a:gridCol>
              </a:tblGrid>
              <a:tr h="526819">
                <a:tc>
                  <a:txBody>
                    <a:bodyPr/>
                    <a:lstStyle/>
                    <a:p>
                      <a:pPr algn="just">
                        <a:buNone/>
                      </a:pPr>
                      <a:r>
                        <a:rPr lang="en-IN" sz="1600" b="1" kern="10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Test Case Number</a:t>
                      </a:r>
                      <a:endParaRPr lang="en-IN" sz="1100" kern="10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9050" cap="flat" cmpd="sng" algn="ctr">
                      <a:solidFill>
                        <a:srgbClr val="F4B083"/>
                      </a:solidFill>
                      <a:prstDash val="solid"/>
                      <a:round/>
                      <a:headEnd type="none" w="med" len="med"/>
                      <a:tailEnd type="none" w="med" len="med"/>
                    </a:lnB>
                    <a:noFill/>
                  </a:tcPr>
                </a:tc>
                <a:tc>
                  <a:txBody>
                    <a:bodyPr/>
                    <a:lstStyle/>
                    <a:p>
                      <a:pPr algn="just">
                        <a:buNone/>
                      </a:pPr>
                      <a:r>
                        <a:rPr lang="en-IN" sz="1600" b="1" kern="10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104</a:t>
                      </a:r>
                      <a:endParaRPr lang="en-IN" sz="1100" kern="10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9050" cap="flat" cmpd="sng" algn="ctr">
                      <a:solidFill>
                        <a:srgbClr val="F4B083"/>
                      </a:solidFill>
                      <a:prstDash val="solid"/>
                      <a:round/>
                      <a:headEnd type="none" w="med" len="med"/>
                      <a:tailEnd type="none" w="med" len="med"/>
                    </a:lnB>
                    <a:noFill/>
                  </a:tcPr>
                </a:tc>
                <a:extLst>
                  <a:ext uri="{0D108BD9-81ED-4DB2-BD59-A6C34878D82A}">
                    <a16:rowId xmlns:a16="http://schemas.microsoft.com/office/drawing/2014/main" val="3948536928"/>
                  </a:ext>
                </a:extLst>
              </a:tr>
              <a:tr h="526819">
                <a:tc>
                  <a:txBody>
                    <a:bodyPr/>
                    <a:lstStyle/>
                    <a:p>
                      <a:pPr algn="just">
                        <a:buNone/>
                      </a:pPr>
                      <a:r>
                        <a:rPr lang="en-IN" sz="1600" b="1" kern="10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Test Case Name</a:t>
                      </a:r>
                      <a:endParaRPr lang="en-IN" sz="1100" kern="10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buNone/>
                      </a:pPr>
                      <a:r>
                        <a:rPr lang="en-IN" sz="1600" kern="10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OTP Generation</a:t>
                      </a:r>
                      <a:endParaRPr lang="en-IN" sz="1100" kern="10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905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587099312"/>
                  </a:ext>
                </a:extLst>
              </a:tr>
              <a:tr h="1053637">
                <a:tc>
                  <a:txBody>
                    <a:bodyPr/>
                    <a:lstStyle/>
                    <a:p>
                      <a:pPr algn="just">
                        <a:buNone/>
                      </a:pPr>
                      <a:r>
                        <a:rPr lang="en-IN" sz="1600" b="1" kern="10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Description</a:t>
                      </a:r>
                      <a:endParaRPr lang="en-IN" sz="1100" kern="10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noFill/>
                  </a:tcPr>
                </a:tc>
                <a:tc>
                  <a:txBody>
                    <a:bodyPr/>
                    <a:lstStyle/>
                    <a:p>
                      <a:pPr algn="just">
                        <a:buNone/>
                      </a:pPr>
                      <a:r>
                        <a:rPr lang="en-IN" sz="1600" kern="10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Verify that OTP is sent to registered mobile number</a:t>
                      </a:r>
                      <a:endParaRPr lang="en-IN" sz="1100" kern="10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noFill/>
                  </a:tcPr>
                </a:tc>
                <a:extLst>
                  <a:ext uri="{0D108BD9-81ED-4DB2-BD59-A6C34878D82A}">
                    <a16:rowId xmlns:a16="http://schemas.microsoft.com/office/drawing/2014/main" val="3569834253"/>
                  </a:ext>
                </a:extLst>
              </a:tr>
              <a:tr h="526819">
                <a:tc>
                  <a:txBody>
                    <a:bodyPr/>
                    <a:lstStyle/>
                    <a:p>
                      <a:pPr algn="just">
                        <a:buNone/>
                      </a:pPr>
                      <a:r>
                        <a:rPr lang="en-IN" sz="1600" b="1" kern="10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Expected Outcome</a:t>
                      </a:r>
                      <a:endParaRPr lang="en-IN" sz="1100" kern="10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buNone/>
                      </a:pPr>
                      <a:r>
                        <a:rPr lang="en-IN" sz="1600" kern="10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OTP received on phone</a:t>
                      </a:r>
                      <a:endParaRPr lang="en-IN" sz="1100" kern="10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3169349966"/>
                  </a:ext>
                </a:extLst>
              </a:tr>
              <a:tr h="526819">
                <a:tc>
                  <a:txBody>
                    <a:bodyPr/>
                    <a:lstStyle/>
                    <a:p>
                      <a:pPr algn="just">
                        <a:buNone/>
                      </a:pPr>
                      <a:r>
                        <a:rPr lang="en-IN" sz="1600" b="1" kern="10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Actual Outcome</a:t>
                      </a:r>
                      <a:endParaRPr lang="en-IN" sz="1100" kern="10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noFill/>
                  </a:tcPr>
                </a:tc>
                <a:tc>
                  <a:txBody>
                    <a:bodyPr/>
                    <a:lstStyle/>
                    <a:p>
                      <a:pPr algn="just">
                        <a:buNone/>
                      </a:pPr>
                      <a:r>
                        <a:rPr lang="en-IN" sz="1600" kern="10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As per Expected Outcome</a:t>
                      </a:r>
                      <a:endParaRPr lang="en-IN" sz="1100" kern="10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noFill/>
                  </a:tcPr>
                </a:tc>
                <a:extLst>
                  <a:ext uri="{0D108BD9-81ED-4DB2-BD59-A6C34878D82A}">
                    <a16:rowId xmlns:a16="http://schemas.microsoft.com/office/drawing/2014/main" val="3219137309"/>
                  </a:ext>
                </a:extLst>
              </a:tr>
              <a:tr h="526819">
                <a:tc>
                  <a:txBody>
                    <a:bodyPr/>
                    <a:lstStyle/>
                    <a:p>
                      <a:pPr algn="just">
                        <a:buNone/>
                      </a:pPr>
                      <a:r>
                        <a:rPr lang="en-IN" sz="1600" b="1" kern="10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Pass / Fail</a:t>
                      </a:r>
                      <a:endParaRPr lang="en-IN" sz="1100" kern="10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buNone/>
                      </a:pPr>
                      <a:r>
                        <a:rPr lang="en-IN" sz="1600" kern="100" dirty="0">
                          <a:solidFill>
                            <a:srgbClr val="C45911"/>
                          </a:solidFill>
                          <a:effectLst/>
                          <a:latin typeface="Times New Roman" panose="02020603050405020304" pitchFamily="18" charset="0"/>
                          <a:ea typeface="Calibri" panose="020F0502020204030204" pitchFamily="34" charset="0"/>
                          <a:cs typeface="Mangal" panose="02040503050203030202" pitchFamily="18" charset="0"/>
                        </a:rPr>
                        <a:t>Pass</a:t>
                      </a:r>
                      <a:endParaRPr lang="en-IN" sz="1100" kern="100" dirty="0">
                        <a:solidFill>
                          <a:srgbClr val="C4591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2838659750"/>
                  </a:ext>
                </a:extLst>
              </a:tr>
            </a:tbl>
          </a:graphicData>
        </a:graphic>
      </p:graphicFrame>
    </p:spTree>
    <p:extLst>
      <p:ext uri="{BB962C8B-B14F-4D97-AF65-F5344CB8AC3E}">
        <p14:creationId xmlns:p14="http://schemas.microsoft.com/office/powerpoint/2010/main" val="84116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2CACC-C49E-30AD-2A14-7AA88DF4217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395EABB-17D1-0F39-DA67-79153446843B}"/>
              </a:ext>
            </a:extLst>
          </p:cNvPr>
          <p:cNvGrpSpPr/>
          <p:nvPr/>
        </p:nvGrpSpPr>
        <p:grpSpPr>
          <a:xfrm>
            <a:off x="0" y="0"/>
            <a:ext cx="18288000" cy="10287000"/>
            <a:chOff x="0" y="0"/>
            <a:chExt cx="24384000" cy="13716000"/>
          </a:xfrm>
        </p:grpSpPr>
        <p:sp>
          <p:nvSpPr>
            <p:cNvPr id="3" name="Freeform 3" descr="preencoded.png">
              <a:extLst>
                <a:ext uri="{FF2B5EF4-FFF2-40B4-BE49-F238E27FC236}">
                  <a16:creationId xmlns:a16="http://schemas.microsoft.com/office/drawing/2014/main" id="{64917F9E-DD3C-946E-73F6-4B0E5C2EF911}"/>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a:extLst>
              <a:ext uri="{FF2B5EF4-FFF2-40B4-BE49-F238E27FC236}">
                <a16:creationId xmlns:a16="http://schemas.microsoft.com/office/drawing/2014/main" id="{7ED72F1E-F57A-2496-7541-5C23C82E64CA}"/>
              </a:ext>
            </a:extLst>
          </p:cNvPr>
          <p:cNvSpPr txBox="1"/>
          <p:nvPr/>
        </p:nvSpPr>
        <p:spPr>
          <a:xfrm>
            <a:off x="912275" y="861715"/>
            <a:ext cx="3544044" cy="418961"/>
          </a:xfrm>
          <a:prstGeom prst="rect">
            <a:avLst/>
          </a:prstGeom>
        </p:spPr>
        <p:txBody>
          <a:bodyPr lIns="0" tIns="0" rIns="0" bIns="0" rtlCol="0" anchor="t">
            <a:spAutoFit/>
          </a:bodyPr>
          <a:lstStyle/>
          <a:p>
            <a:pPr algn="l">
              <a:lnSpc>
                <a:spcPts val="3437"/>
              </a:lnSpc>
            </a:pPr>
            <a:r>
              <a:rPr lang="en-US" sz="2750" b="1" dirty="0">
                <a:solidFill>
                  <a:srgbClr val="403C4E"/>
                </a:solidFill>
                <a:latin typeface="Merriweather Bold"/>
                <a:ea typeface="Merriweather Bold"/>
                <a:cs typeface="Merriweather Bold"/>
                <a:sym typeface="Merriweather Bold"/>
              </a:rPr>
              <a:t>Chapter 7</a:t>
            </a:r>
          </a:p>
        </p:txBody>
      </p:sp>
      <p:sp>
        <p:nvSpPr>
          <p:cNvPr id="5" name="TextBox 5">
            <a:extLst>
              <a:ext uri="{FF2B5EF4-FFF2-40B4-BE49-F238E27FC236}">
                <a16:creationId xmlns:a16="http://schemas.microsoft.com/office/drawing/2014/main" id="{B0AC6FC0-1A00-AFA4-40C7-CA7F3C561F76}"/>
              </a:ext>
            </a:extLst>
          </p:cNvPr>
          <p:cNvSpPr txBox="1"/>
          <p:nvPr/>
        </p:nvSpPr>
        <p:spPr>
          <a:xfrm>
            <a:off x="794118" y="1540878"/>
            <a:ext cx="9445526" cy="849528"/>
          </a:xfrm>
          <a:prstGeom prst="rect">
            <a:avLst/>
          </a:prstGeom>
        </p:spPr>
        <p:txBody>
          <a:bodyPr lIns="0" tIns="0" rIns="0" bIns="0" rtlCol="0" anchor="t">
            <a:spAutoFit/>
          </a:bodyPr>
          <a:lstStyle/>
          <a:p>
            <a:pPr algn="l">
              <a:lnSpc>
                <a:spcPts val="6937"/>
              </a:lnSpc>
            </a:pPr>
            <a:r>
              <a:rPr lang="en-US" sz="5562" b="1" dirty="0">
                <a:solidFill>
                  <a:srgbClr val="403C4E"/>
                </a:solidFill>
                <a:latin typeface="Merriweather Bold"/>
                <a:ea typeface="Merriweather Bold"/>
                <a:cs typeface="Merriweather Bold"/>
                <a:sym typeface="Merriweather Bold"/>
              </a:rPr>
              <a:t>Conclusion:</a:t>
            </a:r>
          </a:p>
        </p:txBody>
      </p:sp>
      <p:sp>
        <p:nvSpPr>
          <p:cNvPr id="6" name="TextBox 6">
            <a:extLst>
              <a:ext uri="{FF2B5EF4-FFF2-40B4-BE49-F238E27FC236}">
                <a16:creationId xmlns:a16="http://schemas.microsoft.com/office/drawing/2014/main" id="{05B0BFF8-3462-1E40-DBB2-473F2B613B6E}"/>
              </a:ext>
            </a:extLst>
          </p:cNvPr>
          <p:cNvSpPr txBox="1"/>
          <p:nvPr/>
        </p:nvSpPr>
        <p:spPr>
          <a:xfrm>
            <a:off x="794118" y="2967251"/>
            <a:ext cx="9445526" cy="5539978"/>
          </a:xfrm>
          <a:prstGeom prst="rect">
            <a:avLst/>
          </a:prstGeom>
        </p:spPr>
        <p:txBody>
          <a:bodyPr lIns="0" tIns="0" rIns="0" bIns="0" rtlCol="0" anchor="t">
            <a:spAutoFit/>
          </a:bodyPr>
          <a:lstStyle/>
          <a:p>
            <a:r>
              <a:rPr lang="en-IN" sz="2400" dirty="0"/>
              <a:t>The Twistela application successfully demonstrates the implementation of a modern e-commerce platform using the MERN stack. By integrating MongoDB, Express.js, React.js, and Node.js, the project ensures a scalable, efficient, and user-friendly environment for managing crochet product sales. Core features such as user registration, OTP-based authentication, product management, cart, and checkout flow have been implemented to simulate real-world online shopping. These modules collectively provide both customers and administrators with a seamless experience.</a:t>
            </a:r>
          </a:p>
          <a:p>
            <a:endParaRPr lang="en-IN" sz="2400" dirty="0"/>
          </a:p>
          <a:p>
            <a:r>
              <a:rPr lang="en-IN" sz="2400" dirty="0"/>
              <a:t>In conclusion, this project demonstrates not only technical skills in full-stack development but also the ability to design a complete business solution. Twistela can be further extended into a fully functional online crochet marketplace, bridging the gap between handmade product creators and customers through a robust digital platform.</a:t>
            </a:r>
          </a:p>
          <a:p>
            <a:endParaRPr lang="en-IN" sz="2400" dirty="0"/>
          </a:p>
        </p:txBody>
      </p:sp>
      <p:pic>
        <p:nvPicPr>
          <p:cNvPr id="9" name="Picture 8">
            <a:extLst>
              <a:ext uri="{FF2B5EF4-FFF2-40B4-BE49-F238E27FC236}">
                <a16:creationId xmlns:a16="http://schemas.microsoft.com/office/drawing/2014/main" id="{453708D4-1980-6F75-C391-9953B81281B8}"/>
              </a:ext>
            </a:extLst>
          </p:cNvPr>
          <p:cNvPicPr>
            <a:picLocks noChangeAspect="1"/>
          </p:cNvPicPr>
          <p:nvPr/>
        </p:nvPicPr>
        <p:blipFill>
          <a:blip r:embed="rId3"/>
          <a:srcRect/>
          <a:stretch/>
        </p:blipFill>
        <p:spPr>
          <a:xfrm>
            <a:off x="10759151" y="576496"/>
            <a:ext cx="7207462" cy="3923237"/>
          </a:xfrm>
          <a:prstGeom prst="rect">
            <a:avLst/>
          </a:prstGeom>
        </p:spPr>
      </p:pic>
      <p:pic>
        <p:nvPicPr>
          <p:cNvPr id="11" name="Picture 10">
            <a:extLst>
              <a:ext uri="{FF2B5EF4-FFF2-40B4-BE49-F238E27FC236}">
                <a16:creationId xmlns:a16="http://schemas.microsoft.com/office/drawing/2014/main" id="{8C26AC72-DCDD-FFB0-B471-DF6792F9A046}"/>
              </a:ext>
            </a:extLst>
          </p:cNvPr>
          <p:cNvPicPr>
            <a:picLocks noChangeAspect="1"/>
          </p:cNvPicPr>
          <p:nvPr/>
        </p:nvPicPr>
        <p:blipFill>
          <a:blip r:embed="rId4"/>
          <a:srcRect/>
          <a:stretch/>
        </p:blipFill>
        <p:spPr>
          <a:xfrm>
            <a:off x="10929085" y="5143499"/>
            <a:ext cx="7037527" cy="3923237"/>
          </a:xfrm>
          <a:prstGeom prst="rect">
            <a:avLst/>
          </a:prstGeom>
        </p:spPr>
      </p:pic>
    </p:spTree>
    <p:extLst>
      <p:ext uri="{BB962C8B-B14F-4D97-AF65-F5344CB8AC3E}">
        <p14:creationId xmlns:p14="http://schemas.microsoft.com/office/powerpoint/2010/main" val="2648077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2BBC8-6E90-9218-7C32-A45738DDB11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29A5F6B-FD5F-D5B5-4097-BDF2169D047C}"/>
              </a:ext>
            </a:extLst>
          </p:cNvPr>
          <p:cNvGrpSpPr/>
          <p:nvPr/>
        </p:nvGrpSpPr>
        <p:grpSpPr>
          <a:xfrm>
            <a:off x="0" y="0"/>
            <a:ext cx="18288000" cy="10287000"/>
            <a:chOff x="0" y="0"/>
            <a:chExt cx="24384000" cy="13716000"/>
          </a:xfrm>
        </p:grpSpPr>
        <p:sp>
          <p:nvSpPr>
            <p:cNvPr id="3" name="Freeform 3" descr="preencoded.png">
              <a:extLst>
                <a:ext uri="{FF2B5EF4-FFF2-40B4-BE49-F238E27FC236}">
                  <a16:creationId xmlns:a16="http://schemas.microsoft.com/office/drawing/2014/main" id="{15FB9437-7458-4F46-509D-EC0FADB2BE58}"/>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5" name="TextBox 5">
            <a:extLst>
              <a:ext uri="{FF2B5EF4-FFF2-40B4-BE49-F238E27FC236}">
                <a16:creationId xmlns:a16="http://schemas.microsoft.com/office/drawing/2014/main" id="{7660083F-06C8-ACD4-F382-FB141B7B12DE}"/>
              </a:ext>
            </a:extLst>
          </p:cNvPr>
          <p:cNvSpPr txBox="1"/>
          <p:nvPr/>
        </p:nvSpPr>
        <p:spPr>
          <a:xfrm>
            <a:off x="992238" y="694876"/>
            <a:ext cx="8532019" cy="824072"/>
          </a:xfrm>
          <a:prstGeom prst="rect">
            <a:avLst/>
          </a:prstGeom>
        </p:spPr>
        <p:txBody>
          <a:bodyPr lIns="0" tIns="0" rIns="0" bIns="0" rtlCol="0" anchor="t">
            <a:spAutoFit/>
          </a:bodyPr>
          <a:lstStyle/>
          <a:p>
            <a:pPr algn="l">
              <a:lnSpc>
                <a:spcPts val="6937"/>
              </a:lnSpc>
            </a:pPr>
            <a:r>
              <a:rPr lang="en-US" sz="4800" b="1" dirty="0">
                <a:solidFill>
                  <a:srgbClr val="403C4E"/>
                </a:solidFill>
                <a:latin typeface="Merriweather Bold"/>
                <a:ea typeface="Merriweather Bold"/>
                <a:cs typeface="Merriweather Bold"/>
                <a:sym typeface="Merriweather Bold"/>
              </a:rPr>
              <a:t>Bibliography</a:t>
            </a:r>
          </a:p>
        </p:txBody>
      </p:sp>
      <p:grpSp>
        <p:nvGrpSpPr>
          <p:cNvPr id="22" name="Group 21">
            <a:extLst>
              <a:ext uri="{FF2B5EF4-FFF2-40B4-BE49-F238E27FC236}">
                <a16:creationId xmlns:a16="http://schemas.microsoft.com/office/drawing/2014/main" id="{E38DCF51-0890-03C9-7950-92E8680128C2}"/>
              </a:ext>
            </a:extLst>
          </p:cNvPr>
          <p:cNvGrpSpPr/>
          <p:nvPr/>
        </p:nvGrpSpPr>
        <p:grpSpPr>
          <a:xfrm>
            <a:off x="663926" y="1965960"/>
            <a:ext cx="8338468" cy="6979920"/>
            <a:chOff x="677467" y="4667549"/>
            <a:chExt cx="8080176" cy="2201615"/>
          </a:xfrm>
        </p:grpSpPr>
        <p:grpSp>
          <p:nvGrpSpPr>
            <p:cNvPr id="17" name="Group 6">
              <a:extLst>
                <a:ext uri="{FF2B5EF4-FFF2-40B4-BE49-F238E27FC236}">
                  <a16:creationId xmlns:a16="http://schemas.microsoft.com/office/drawing/2014/main" id="{1510C00F-0164-36B5-6675-B087B60007FB}"/>
                </a:ext>
              </a:extLst>
            </p:cNvPr>
            <p:cNvGrpSpPr/>
            <p:nvPr/>
          </p:nvGrpSpPr>
          <p:grpSpPr>
            <a:xfrm>
              <a:off x="709613" y="4667549"/>
              <a:ext cx="8048030" cy="2201615"/>
              <a:chOff x="0" y="0"/>
              <a:chExt cx="10730707" cy="2935487"/>
            </a:xfrm>
          </p:grpSpPr>
          <p:sp>
            <p:nvSpPr>
              <p:cNvPr id="18" name="Freeform 7">
                <a:extLst>
                  <a:ext uri="{FF2B5EF4-FFF2-40B4-BE49-F238E27FC236}">
                    <a16:creationId xmlns:a16="http://schemas.microsoft.com/office/drawing/2014/main" id="{4ACAF1A4-458B-B725-74A2-CA65791E2BA8}"/>
                  </a:ext>
                </a:extLst>
              </p:cNvPr>
              <p:cNvSpPr/>
              <p:nvPr/>
            </p:nvSpPr>
            <p:spPr>
              <a:xfrm>
                <a:off x="25400" y="25400"/>
                <a:ext cx="10679938" cy="2884678"/>
              </a:xfrm>
              <a:custGeom>
                <a:avLst/>
                <a:gdLst/>
                <a:ahLst/>
                <a:cxnLst/>
                <a:rect l="l" t="t" r="r" b="b"/>
                <a:pathLst>
                  <a:path w="10679938" h="2884678">
                    <a:moveTo>
                      <a:pt x="0" y="243840"/>
                    </a:moveTo>
                    <a:cubicBezTo>
                      <a:pt x="0" y="109220"/>
                      <a:pt x="110617" y="0"/>
                      <a:pt x="247015" y="0"/>
                    </a:cubicBezTo>
                    <a:lnTo>
                      <a:pt x="10432923" y="0"/>
                    </a:lnTo>
                    <a:cubicBezTo>
                      <a:pt x="10569321" y="0"/>
                      <a:pt x="10679938" y="109220"/>
                      <a:pt x="10679938" y="243840"/>
                    </a:cubicBezTo>
                    <a:lnTo>
                      <a:pt x="10679938" y="2640838"/>
                    </a:lnTo>
                    <a:cubicBezTo>
                      <a:pt x="10679938" y="2775458"/>
                      <a:pt x="10569321" y="2884678"/>
                      <a:pt x="10432923" y="2884678"/>
                    </a:cubicBezTo>
                    <a:lnTo>
                      <a:pt x="247015" y="2884678"/>
                    </a:lnTo>
                    <a:cubicBezTo>
                      <a:pt x="110617" y="2884678"/>
                      <a:pt x="0" y="2775458"/>
                      <a:pt x="0" y="2640838"/>
                    </a:cubicBezTo>
                    <a:close/>
                  </a:path>
                </a:pathLst>
              </a:custGeom>
              <a:solidFill>
                <a:srgbClr val="FFFFFF"/>
              </a:solidFill>
            </p:spPr>
          </p:sp>
          <p:sp>
            <p:nvSpPr>
              <p:cNvPr id="19" name="Freeform 8">
                <a:extLst>
                  <a:ext uri="{FF2B5EF4-FFF2-40B4-BE49-F238E27FC236}">
                    <a16:creationId xmlns:a16="http://schemas.microsoft.com/office/drawing/2014/main" id="{9A32BE2D-8C3E-F6DC-69BA-ECA3EE31734D}"/>
                  </a:ext>
                </a:extLst>
              </p:cNvPr>
              <p:cNvSpPr/>
              <p:nvPr/>
            </p:nvSpPr>
            <p:spPr>
              <a:xfrm>
                <a:off x="0" y="0"/>
                <a:ext cx="10730738" cy="2935478"/>
              </a:xfrm>
              <a:custGeom>
                <a:avLst/>
                <a:gdLst/>
                <a:ahLst/>
                <a:cxnLst/>
                <a:rect l="l" t="t" r="r" b="b"/>
                <a:pathLst>
                  <a:path w="10730738" h="2935478">
                    <a:moveTo>
                      <a:pt x="0" y="269240"/>
                    </a:moveTo>
                    <a:cubicBezTo>
                      <a:pt x="0" y="120269"/>
                      <a:pt x="122301" y="0"/>
                      <a:pt x="272415" y="0"/>
                    </a:cubicBezTo>
                    <a:lnTo>
                      <a:pt x="10458323" y="0"/>
                    </a:lnTo>
                    <a:lnTo>
                      <a:pt x="10458323" y="25400"/>
                    </a:lnTo>
                    <a:lnTo>
                      <a:pt x="10458323" y="0"/>
                    </a:lnTo>
                    <a:cubicBezTo>
                      <a:pt x="10608437" y="0"/>
                      <a:pt x="10730738" y="120269"/>
                      <a:pt x="10730738" y="269240"/>
                    </a:cubicBezTo>
                    <a:lnTo>
                      <a:pt x="10705338" y="269240"/>
                    </a:lnTo>
                    <a:lnTo>
                      <a:pt x="10730738" y="269240"/>
                    </a:lnTo>
                    <a:lnTo>
                      <a:pt x="10730738" y="2666238"/>
                    </a:lnTo>
                    <a:lnTo>
                      <a:pt x="10705338" y="2666238"/>
                    </a:lnTo>
                    <a:lnTo>
                      <a:pt x="10730738" y="2666238"/>
                    </a:lnTo>
                    <a:cubicBezTo>
                      <a:pt x="10730738" y="2815209"/>
                      <a:pt x="10608437" y="2935478"/>
                      <a:pt x="10458323" y="2935478"/>
                    </a:cubicBezTo>
                    <a:lnTo>
                      <a:pt x="10458323" y="2910078"/>
                    </a:lnTo>
                    <a:lnTo>
                      <a:pt x="10458323" y="2935478"/>
                    </a:lnTo>
                    <a:lnTo>
                      <a:pt x="272415" y="2935478"/>
                    </a:lnTo>
                    <a:lnTo>
                      <a:pt x="272415" y="2910078"/>
                    </a:lnTo>
                    <a:lnTo>
                      <a:pt x="272415" y="2935478"/>
                    </a:lnTo>
                    <a:cubicBezTo>
                      <a:pt x="122301" y="2935478"/>
                      <a:pt x="0" y="2815209"/>
                      <a:pt x="0" y="2666238"/>
                    </a:cubicBezTo>
                    <a:lnTo>
                      <a:pt x="0" y="269240"/>
                    </a:lnTo>
                    <a:lnTo>
                      <a:pt x="25400" y="269240"/>
                    </a:lnTo>
                    <a:lnTo>
                      <a:pt x="0" y="269240"/>
                    </a:lnTo>
                    <a:moveTo>
                      <a:pt x="50800" y="269240"/>
                    </a:moveTo>
                    <a:lnTo>
                      <a:pt x="50800" y="2666238"/>
                    </a:lnTo>
                    <a:lnTo>
                      <a:pt x="25400" y="2666238"/>
                    </a:lnTo>
                    <a:lnTo>
                      <a:pt x="50800" y="2666238"/>
                    </a:lnTo>
                    <a:cubicBezTo>
                      <a:pt x="50800" y="2786634"/>
                      <a:pt x="149733" y="2884678"/>
                      <a:pt x="272415" y="2884678"/>
                    </a:cubicBezTo>
                    <a:lnTo>
                      <a:pt x="10458323" y="2884678"/>
                    </a:lnTo>
                    <a:cubicBezTo>
                      <a:pt x="10581005" y="2884678"/>
                      <a:pt x="10679938" y="2786634"/>
                      <a:pt x="10679938" y="2666238"/>
                    </a:cubicBezTo>
                    <a:lnTo>
                      <a:pt x="10679938" y="269240"/>
                    </a:lnTo>
                    <a:cubicBezTo>
                      <a:pt x="10679938" y="148844"/>
                      <a:pt x="10581005" y="50800"/>
                      <a:pt x="10458323" y="50800"/>
                    </a:cubicBezTo>
                    <a:lnTo>
                      <a:pt x="272415" y="50800"/>
                    </a:lnTo>
                    <a:lnTo>
                      <a:pt x="272415" y="25400"/>
                    </a:lnTo>
                    <a:lnTo>
                      <a:pt x="272415" y="50800"/>
                    </a:lnTo>
                    <a:cubicBezTo>
                      <a:pt x="149733" y="50800"/>
                      <a:pt x="50800" y="148844"/>
                      <a:pt x="50800" y="269240"/>
                    </a:cubicBezTo>
                    <a:close/>
                  </a:path>
                </a:pathLst>
              </a:custGeom>
              <a:solidFill>
                <a:srgbClr val="E5BEB2"/>
              </a:solidFill>
            </p:spPr>
          </p:sp>
        </p:grpSp>
        <p:grpSp>
          <p:nvGrpSpPr>
            <p:cNvPr id="20" name="Group 9">
              <a:extLst>
                <a:ext uri="{FF2B5EF4-FFF2-40B4-BE49-F238E27FC236}">
                  <a16:creationId xmlns:a16="http://schemas.microsoft.com/office/drawing/2014/main" id="{F63784EF-D0A5-90D2-A96A-FE3BA865ADB3}"/>
                </a:ext>
              </a:extLst>
            </p:cNvPr>
            <p:cNvGrpSpPr/>
            <p:nvPr/>
          </p:nvGrpSpPr>
          <p:grpSpPr>
            <a:xfrm>
              <a:off x="677467" y="4686600"/>
              <a:ext cx="152400" cy="2163515"/>
              <a:chOff x="0" y="0"/>
              <a:chExt cx="203200" cy="2884687"/>
            </a:xfrm>
          </p:grpSpPr>
          <p:sp>
            <p:nvSpPr>
              <p:cNvPr id="21" name="Freeform 10">
                <a:extLst>
                  <a:ext uri="{FF2B5EF4-FFF2-40B4-BE49-F238E27FC236}">
                    <a16:creationId xmlns:a16="http://schemas.microsoft.com/office/drawing/2014/main" id="{DE6FF677-9FAA-BB78-2987-63D2E9C6EEEA}"/>
                  </a:ext>
                </a:extLst>
              </p:cNvPr>
              <p:cNvSpPr/>
              <p:nvPr/>
            </p:nvSpPr>
            <p:spPr>
              <a:xfrm>
                <a:off x="0" y="0"/>
                <a:ext cx="203200" cy="2884678"/>
              </a:xfrm>
              <a:custGeom>
                <a:avLst/>
                <a:gdLst/>
                <a:ahLst/>
                <a:cxnLst/>
                <a:rect l="l" t="t" r="r" b="b"/>
                <a:pathLst>
                  <a:path w="203200" h="2884678">
                    <a:moveTo>
                      <a:pt x="0" y="101600"/>
                    </a:moveTo>
                    <a:cubicBezTo>
                      <a:pt x="0" y="45466"/>
                      <a:pt x="45466" y="0"/>
                      <a:pt x="101600" y="0"/>
                    </a:cubicBezTo>
                    <a:cubicBezTo>
                      <a:pt x="157734" y="0"/>
                      <a:pt x="203200" y="45466"/>
                      <a:pt x="203200" y="101600"/>
                    </a:cubicBezTo>
                    <a:lnTo>
                      <a:pt x="203200" y="2783078"/>
                    </a:lnTo>
                    <a:cubicBezTo>
                      <a:pt x="203200" y="2839212"/>
                      <a:pt x="157734" y="2884678"/>
                      <a:pt x="101600" y="2884678"/>
                    </a:cubicBezTo>
                    <a:cubicBezTo>
                      <a:pt x="45466" y="2884678"/>
                      <a:pt x="0" y="2839212"/>
                      <a:pt x="0" y="2783078"/>
                    </a:cubicBezTo>
                    <a:close/>
                  </a:path>
                </a:pathLst>
              </a:custGeom>
              <a:solidFill>
                <a:srgbClr val="FFAD94"/>
              </a:solidFill>
            </p:spPr>
          </p:sp>
        </p:grpSp>
      </p:grpSp>
      <p:grpSp>
        <p:nvGrpSpPr>
          <p:cNvPr id="25" name="Group 24">
            <a:extLst>
              <a:ext uri="{FF2B5EF4-FFF2-40B4-BE49-F238E27FC236}">
                <a16:creationId xmlns:a16="http://schemas.microsoft.com/office/drawing/2014/main" id="{8606B635-AE7A-2A46-E95E-CCD23AF7300E}"/>
              </a:ext>
            </a:extLst>
          </p:cNvPr>
          <p:cNvGrpSpPr/>
          <p:nvPr/>
        </p:nvGrpSpPr>
        <p:grpSpPr>
          <a:xfrm>
            <a:off x="9161284" y="2023627"/>
            <a:ext cx="8532019" cy="6861835"/>
            <a:chOff x="677467" y="4667549"/>
            <a:chExt cx="8080176" cy="2201615"/>
          </a:xfrm>
        </p:grpSpPr>
        <p:grpSp>
          <p:nvGrpSpPr>
            <p:cNvPr id="26" name="Group 6">
              <a:extLst>
                <a:ext uri="{FF2B5EF4-FFF2-40B4-BE49-F238E27FC236}">
                  <a16:creationId xmlns:a16="http://schemas.microsoft.com/office/drawing/2014/main" id="{EDE726C9-AA2C-E4F9-673A-2CE1BFE3696E}"/>
                </a:ext>
              </a:extLst>
            </p:cNvPr>
            <p:cNvGrpSpPr/>
            <p:nvPr/>
          </p:nvGrpSpPr>
          <p:grpSpPr>
            <a:xfrm>
              <a:off x="709613" y="4667549"/>
              <a:ext cx="8048030" cy="2201615"/>
              <a:chOff x="0" y="0"/>
              <a:chExt cx="10730707" cy="2935487"/>
            </a:xfrm>
          </p:grpSpPr>
          <p:sp>
            <p:nvSpPr>
              <p:cNvPr id="29" name="Freeform 7">
                <a:extLst>
                  <a:ext uri="{FF2B5EF4-FFF2-40B4-BE49-F238E27FC236}">
                    <a16:creationId xmlns:a16="http://schemas.microsoft.com/office/drawing/2014/main" id="{F01550E5-6A92-08F9-432D-53569618E3F6}"/>
                  </a:ext>
                </a:extLst>
              </p:cNvPr>
              <p:cNvSpPr/>
              <p:nvPr/>
            </p:nvSpPr>
            <p:spPr>
              <a:xfrm>
                <a:off x="25400" y="25400"/>
                <a:ext cx="10679938" cy="2884678"/>
              </a:xfrm>
              <a:custGeom>
                <a:avLst/>
                <a:gdLst/>
                <a:ahLst/>
                <a:cxnLst/>
                <a:rect l="l" t="t" r="r" b="b"/>
                <a:pathLst>
                  <a:path w="10679938" h="2884678">
                    <a:moveTo>
                      <a:pt x="0" y="243840"/>
                    </a:moveTo>
                    <a:cubicBezTo>
                      <a:pt x="0" y="109220"/>
                      <a:pt x="110617" y="0"/>
                      <a:pt x="247015" y="0"/>
                    </a:cubicBezTo>
                    <a:lnTo>
                      <a:pt x="10432923" y="0"/>
                    </a:lnTo>
                    <a:cubicBezTo>
                      <a:pt x="10569321" y="0"/>
                      <a:pt x="10679938" y="109220"/>
                      <a:pt x="10679938" y="243840"/>
                    </a:cubicBezTo>
                    <a:lnTo>
                      <a:pt x="10679938" y="2640838"/>
                    </a:lnTo>
                    <a:cubicBezTo>
                      <a:pt x="10679938" y="2775458"/>
                      <a:pt x="10569321" y="2884678"/>
                      <a:pt x="10432923" y="2884678"/>
                    </a:cubicBezTo>
                    <a:lnTo>
                      <a:pt x="247015" y="2884678"/>
                    </a:lnTo>
                    <a:cubicBezTo>
                      <a:pt x="110617" y="2884678"/>
                      <a:pt x="0" y="2775458"/>
                      <a:pt x="0" y="2640838"/>
                    </a:cubicBezTo>
                    <a:close/>
                  </a:path>
                </a:pathLst>
              </a:custGeom>
              <a:solidFill>
                <a:srgbClr val="FFFFFF"/>
              </a:solidFill>
            </p:spPr>
          </p:sp>
          <p:sp>
            <p:nvSpPr>
              <p:cNvPr id="30" name="Freeform 8">
                <a:extLst>
                  <a:ext uri="{FF2B5EF4-FFF2-40B4-BE49-F238E27FC236}">
                    <a16:creationId xmlns:a16="http://schemas.microsoft.com/office/drawing/2014/main" id="{090FCDF3-C8F3-21FA-8C6A-708AAC560896}"/>
                  </a:ext>
                </a:extLst>
              </p:cNvPr>
              <p:cNvSpPr/>
              <p:nvPr/>
            </p:nvSpPr>
            <p:spPr>
              <a:xfrm>
                <a:off x="0" y="0"/>
                <a:ext cx="10730738" cy="2935478"/>
              </a:xfrm>
              <a:custGeom>
                <a:avLst/>
                <a:gdLst/>
                <a:ahLst/>
                <a:cxnLst/>
                <a:rect l="l" t="t" r="r" b="b"/>
                <a:pathLst>
                  <a:path w="10730738" h="2935478">
                    <a:moveTo>
                      <a:pt x="0" y="269240"/>
                    </a:moveTo>
                    <a:cubicBezTo>
                      <a:pt x="0" y="120269"/>
                      <a:pt x="122301" y="0"/>
                      <a:pt x="272415" y="0"/>
                    </a:cubicBezTo>
                    <a:lnTo>
                      <a:pt x="10458323" y="0"/>
                    </a:lnTo>
                    <a:lnTo>
                      <a:pt x="10458323" y="25400"/>
                    </a:lnTo>
                    <a:lnTo>
                      <a:pt x="10458323" y="0"/>
                    </a:lnTo>
                    <a:cubicBezTo>
                      <a:pt x="10608437" y="0"/>
                      <a:pt x="10730738" y="120269"/>
                      <a:pt x="10730738" y="269240"/>
                    </a:cubicBezTo>
                    <a:lnTo>
                      <a:pt x="10705338" y="269240"/>
                    </a:lnTo>
                    <a:lnTo>
                      <a:pt x="10730738" y="269240"/>
                    </a:lnTo>
                    <a:lnTo>
                      <a:pt x="10730738" y="2666238"/>
                    </a:lnTo>
                    <a:lnTo>
                      <a:pt x="10705338" y="2666238"/>
                    </a:lnTo>
                    <a:lnTo>
                      <a:pt x="10730738" y="2666238"/>
                    </a:lnTo>
                    <a:cubicBezTo>
                      <a:pt x="10730738" y="2815209"/>
                      <a:pt x="10608437" y="2935478"/>
                      <a:pt x="10458323" y="2935478"/>
                    </a:cubicBezTo>
                    <a:lnTo>
                      <a:pt x="10458323" y="2910078"/>
                    </a:lnTo>
                    <a:lnTo>
                      <a:pt x="10458323" y="2935478"/>
                    </a:lnTo>
                    <a:lnTo>
                      <a:pt x="272415" y="2935478"/>
                    </a:lnTo>
                    <a:lnTo>
                      <a:pt x="272415" y="2910078"/>
                    </a:lnTo>
                    <a:lnTo>
                      <a:pt x="272415" y="2935478"/>
                    </a:lnTo>
                    <a:cubicBezTo>
                      <a:pt x="122301" y="2935478"/>
                      <a:pt x="0" y="2815209"/>
                      <a:pt x="0" y="2666238"/>
                    </a:cubicBezTo>
                    <a:lnTo>
                      <a:pt x="0" y="269240"/>
                    </a:lnTo>
                    <a:lnTo>
                      <a:pt x="25400" y="269240"/>
                    </a:lnTo>
                    <a:lnTo>
                      <a:pt x="0" y="269240"/>
                    </a:lnTo>
                    <a:moveTo>
                      <a:pt x="50800" y="269240"/>
                    </a:moveTo>
                    <a:lnTo>
                      <a:pt x="50800" y="2666238"/>
                    </a:lnTo>
                    <a:lnTo>
                      <a:pt x="25400" y="2666238"/>
                    </a:lnTo>
                    <a:lnTo>
                      <a:pt x="50800" y="2666238"/>
                    </a:lnTo>
                    <a:cubicBezTo>
                      <a:pt x="50800" y="2786634"/>
                      <a:pt x="149733" y="2884678"/>
                      <a:pt x="272415" y="2884678"/>
                    </a:cubicBezTo>
                    <a:lnTo>
                      <a:pt x="10458323" y="2884678"/>
                    </a:lnTo>
                    <a:cubicBezTo>
                      <a:pt x="10581005" y="2884678"/>
                      <a:pt x="10679938" y="2786634"/>
                      <a:pt x="10679938" y="2666238"/>
                    </a:cubicBezTo>
                    <a:lnTo>
                      <a:pt x="10679938" y="269240"/>
                    </a:lnTo>
                    <a:cubicBezTo>
                      <a:pt x="10679938" y="148844"/>
                      <a:pt x="10581005" y="50800"/>
                      <a:pt x="10458323" y="50800"/>
                    </a:cubicBezTo>
                    <a:lnTo>
                      <a:pt x="272415" y="50800"/>
                    </a:lnTo>
                    <a:lnTo>
                      <a:pt x="272415" y="25400"/>
                    </a:lnTo>
                    <a:lnTo>
                      <a:pt x="272415" y="50800"/>
                    </a:lnTo>
                    <a:cubicBezTo>
                      <a:pt x="149733" y="50800"/>
                      <a:pt x="50800" y="148844"/>
                      <a:pt x="50800" y="269240"/>
                    </a:cubicBezTo>
                    <a:close/>
                  </a:path>
                </a:pathLst>
              </a:custGeom>
              <a:solidFill>
                <a:srgbClr val="E5BEB2"/>
              </a:solidFill>
            </p:spPr>
          </p:sp>
        </p:grpSp>
        <p:grpSp>
          <p:nvGrpSpPr>
            <p:cNvPr id="27" name="Group 9">
              <a:extLst>
                <a:ext uri="{FF2B5EF4-FFF2-40B4-BE49-F238E27FC236}">
                  <a16:creationId xmlns:a16="http://schemas.microsoft.com/office/drawing/2014/main" id="{412F2E59-ACFD-164A-D158-BC197E122B00}"/>
                </a:ext>
              </a:extLst>
            </p:cNvPr>
            <p:cNvGrpSpPr/>
            <p:nvPr/>
          </p:nvGrpSpPr>
          <p:grpSpPr>
            <a:xfrm>
              <a:off x="677467" y="4686600"/>
              <a:ext cx="152400" cy="2163515"/>
              <a:chOff x="0" y="0"/>
              <a:chExt cx="203200" cy="2884687"/>
            </a:xfrm>
          </p:grpSpPr>
          <p:sp>
            <p:nvSpPr>
              <p:cNvPr id="28" name="Freeform 10">
                <a:extLst>
                  <a:ext uri="{FF2B5EF4-FFF2-40B4-BE49-F238E27FC236}">
                    <a16:creationId xmlns:a16="http://schemas.microsoft.com/office/drawing/2014/main" id="{785A84A5-0CA5-31E2-9E40-CD0351D5D9AA}"/>
                  </a:ext>
                </a:extLst>
              </p:cNvPr>
              <p:cNvSpPr/>
              <p:nvPr/>
            </p:nvSpPr>
            <p:spPr>
              <a:xfrm>
                <a:off x="0" y="0"/>
                <a:ext cx="203200" cy="2884678"/>
              </a:xfrm>
              <a:custGeom>
                <a:avLst/>
                <a:gdLst/>
                <a:ahLst/>
                <a:cxnLst/>
                <a:rect l="l" t="t" r="r" b="b"/>
                <a:pathLst>
                  <a:path w="203200" h="2884678">
                    <a:moveTo>
                      <a:pt x="0" y="101600"/>
                    </a:moveTo>
                    <a:cubicBezTo>
                      <a:pt x="0" y="45466"/>
                      <a:pt x="45466" y="0"/>
                      <a:pt x="101600" y="0"/>
                    </a:cubicBezTo>
                    <a:cubicBezTo>
                      <a:pt x="157734" y="0"/>
                      <a:pt x="203200" y="45466"/>
                      <a:pt x="203200" y="101600"/>
                    </a:cubicBezTo>
                    <a:lnTo>
                      <a:pt x="203200" y="2783078"/>
                    </a:lnTo>
                    <a:cubicBezTo>
                      <a:pt x="203200" y="2839212"/>
                      <a:pt x="157734" y="2884678"/>
                      <a:pt x="101600" y="2884678"/>
                    </a:cubicBezTo>
                    <a:cubicBezTo>
                      <a:pt x="45466" y="2884678"/>
                      <a:pt x="0" y="2839212"/>
                      <a:pt x="0" y="2783078"/>
                    </a:cubicBezTo>
                    <a:close/>
                  </a:path>
                </a:pathLst>
              </a:custGeom>
              <a:solidFill>
                <a:srgbClr val="FFAD94"/>
              </a:solidFill>
            </p:spPr>
          </p:sp>
        </p:grpSp>
      </p:grpSp>
      <p:sp>
        <p:nvSpPr>
          <p:cNvPr id="10" name="TextBox 10">
            <a:extLst>
              <a:ext uri="{FF2B5EF4-FFF2-40B4-BE49-F238E27FC236}">
                <a16:creationId xmlns:a16="http://schemas.microsoft.com/office/drawing/2014/main" id="{7877AFA0-033F-636A-88A2-356C192D5686}"/>
              </a:ext>
            </a:extLst>
          </p:cNvPr>
          <p:cNvSpPr txBox="1"/>
          <p:nvPr/>
        </p:nvSpPr>
        <p:spPr>
          <a:xfrm>
            <a:off x="9524257" y="2478900"/>
            <a:ext cx="7507205" cy="525785"/>
          </a:xfrm>
          <a:prstGeom prst="rect">
            <a:avLst/>
          </a:prstGeom>
        </p:spPr>
        <p:txBody>
          <a:bodyPr wrap="square" lIns="0" tIns="0" rIns="0" bIns="0" rtlCol="0" anchor="t">
            <a:spAutoFit/>
          </a:bodyPr>
          <a:lstStyle/>
          <a:p>
            <a:pPr algn="l">
              <a:lnSpc>
                <a:spcPts val="4125"/>
              </a:lnSpc>
            </a:pPr>
            <a:r>
              <a:rPr lang="en-US" sz="3600" b="1" dirty="0">
                <a:solidFill>
                  <a:srgbClr val="403C4E"/>
                </a:solidFill>
                <a:latin typeface="Merriweather Bold"/>
                <a:ea typeface="Merriweather Bold"/>
                <a:cs typeface="Merriweather Bold"/>
                <a:sym typeface="Merriweather Bold"/>
              </a:rPr>
              <a:t>Offline </a:t>
            </a:r>
            <a:r>
              <a:rPr lang="en-IN" sz="3600" b="1" dirty="0">
                <a:solidFill>
                  <a:srgbClr val="403C4E"/>
                </a:solidFill>
                <a:latin typeface="Merriweather Bold"/>
                <a:ea typeface="Merriweather Bold"/>
                <a:cs typeface="Merriweather Bold"/>
                <a:sym typeface="Merriweather Bold"/>
              </a:rPr>
              <a:t>References</a:t>
            </a:r>
            <a:endParaRPr lang="en-US" sz="3600" b="1" dirty="0">
              <a:solidFill>
                <a:srgbClr val="403C4E"/>
              </a:solidFill>
              <a:latin typeface="Merriweather Bold"/>
              <a:ea typeface="Merriweather Bold"/>
              <a:cs typeface="Merriweather Bold"/>
              <a:sym typeface="Merriweather Bold"/>
            </a:endParaRPr>
          </a:p>
        </p:txBody>
      </p:sp>
      <p:grpSp>
        <p:nvGrpSpPr>
          <p:cNvPr id="23" name="Group 22">
            <a:extLst>
              <a:ext uri="{FF2B5EF4-FFF2-40B4-BE49-F238E27FC236}">
                <a16:creationId xmlns:a16="http://schemas.microsoft.com/office/drawing/2014/main" id="{DEB14719-3B3D-CEA9-A893-7BE482FCE9D6}"/>
              </a:ext>
            </a:extLst>
          </p:cNvPr>
          <p:cNvGrpSpPr/>
          <p:nvPr/>
        </p:nvGrpSpPr>
        <p:grpSpPr>
          <a:xfrm>
            <a:off x="1061791" y="2478901"/>
            <a:ext cx="7934907" cy="3903403"/>
            <a:chOff x="-2259413" y="3236074"/>
            <a:chExt cx="7822940" cy="3565013"/>
          </a:xfrm>
        </p:grpSpPr>
        <p:sp>
          <p:nvSpPr>
            <p:cNvPr id="6" name="TextBox 6">
              <a:extLst>
                <a:ext uri="{FF2B5EF4-FFF2-40B4-BE49-F238E27FC236}">
                  <a16:creationId xmlns:a16="http://schemas.microsoft.com/office/drawing/2014/main" id="{A382989B-7332-2894-F294-6EF24F1C414A}"/>
                </a:ext>
              </a:extLst>
            </p:cNvPr>
            <p:cNvSpPr txBox="1"/>
            <p:nvPr/>
          </p:nvSpPr>
          <p:spPr>
            <a:xfrm>
              <a:off x="-2140788" y="3236074"/>
              <a:ext cx="7155097" cy="480204"/>
            </a:xfrm>
            <a:prstGeom prst="rect">
              <a:avLst/>
            </a:prstGeom>
          </p:spPr>
          <p:txBody>
            <a:bodyPr wrap="square" lIns="0" tIns="0" rIns="0" bIns="0" rtlCol="0" anchor="t">
              <a:spAutoFit/>
            </a:bodyPr>
            <a:lstStyle/>
            <a:p>
              <a:pPr algn="l">
                <a:lnSpc>
                  <a:spcPts val="4125"/>
                </a:lnSpc>
              </a:pPr>
              <a:r>
                <a:rPr lang="en-US" sz="3600" b="1" dirty="0">
                  <a:solidFill>
                    <a:srgbClr val="403C4E"/>
                  </a:solidFill>
                  <a:latin typeface="Merriweather Bold"/>
                  <a:ea typeface="Merriweather Bold"/>
                  <a:cs typeface="Merriweather Bold"/>
                  <a:sym typeface="Merriweather Bold"/>
                </a:rPr>
                <a:t>Online </a:t>
              </a:r>
              <a:r>
                <a:rPr lang="en-IN" sz="3600" b="1" dirty="0">
                  <a:solidFill>
                    <a:srgbClr val="403C4E"/>
                  </a:solidFill>
                  <a:latin typeface="Merriweather Bold"/>
                  <a:ea typeface="Merriweather Bold"/>
                  <a:cs typeface="Merriweather Bold"/>
                  <a:sym typeface="Merriweather Bold"/>
                </a:rPr>
                <a:t>References </a:t>
              </a:r>
              <a:endParaRPr lang="en-US" sz="3600" b="1" dirty="0">
                <a:solidFill>
                  <a:srgbClr val="403C4E"/>
                </a:solidFill>
                <a:latin typeface="Merriweather Bold"/>
                <a:ea typeface="Merriweather Bold"/>
                <a:cs typeface="Merriweather Bold"/>
                <a:sym typeface="Merriweather Bold"/>
              </a:endParaRPr>
            </a:p>
          </p:txBody>
        </p:sp>
        <p:sp>
          <p:nvSpPr>
            <p:cNvPr id="7" name="TextBox 7">
              <a:extLst>
                <a:ext uri="{FF2B5EF4-FFF2-40B4-BE49-F238E27FC236}">
                  <a16:creationId xmlns:a16="http://schemas.microsoft.com/office/drawing/2014/main" id="{BD8D57E2-4DB6-3CD9-867D-18601EF587FB}"/>
                </a:ext>
              </a:extLst>
            </p:cNvPr>
            <p:cNvSpPr txBox="1"/>
            <p:nvPr/>
          </p:nvSpPr>
          <p:spPr>
            <a:xfrm>
              <a:off x="-2259413" y="5529711"/>
              <a:ext cx="7805886" cy="418641"/>
            </a:xfrm>
            <a:prstGeom prst="rect">
              <a:avLst/>
            </a:prstGeom>
          </p:spPr>
          <p:txBody>
            <a:bodyPr lIns="0" tIns="0" rIns="0" bIns="0" rtlCol="0" anchor="t">
              <a:spAutoFit/>
            </a:bodyPr>
            <a:lstStyle/>
            <a:p>
              <a:pPr marL="329902" lvl="1" indent="-164951" algn="l">
                <a:lnSpc>
                  <a:spcPts val="3562"/>
                </a:lnSpc>
                <a:buFont typeface="Arial"/>
                <a:buChar char="•"/>
              </a:pPr>
              <a:endParaRPr lang="en-US" sz="2187" dirty="0">
                <a:solidFill>
                  <a:srgbClr val="403C4E"/>
                </a:solidFill>
                <a:latin typeface="Open Sans"/>
                <a:ea typeface="Open Sans"/>
                <a:cs typeface="Open Sans"/>
                <a:sym typeface="Open Sans"/>
              </a:endParaRPr>
            </a:p>
          </p:txBody>
        </p:sp>
        <p:sp>
          <p:nvSpPr>
            <p:cNvPr id="8" name="TextBox 8">
              <a:extLst>
                <a:ext uri="{FF2B5EF4-FFF2-40B4-BE49-F238E27FC236}">
                  <a16:creationId xmlns:a16="http://schemas.microsoft.com/office/drawing/2014/main" id="{B04F7243-5EE1-C755-67FD-6705C0A91BDC}"/>
                </a:ext>
              </a:extLst>
            </p:cNvPr>
            <p:cNvSpPr txBox="1"/>
            <p:nvPr/>
          </p:nvSpPr>
          <p:spPr>
            <a:xfrm>
              <a:off x="-2242359" y="6382446"/>
              <a:ext cx="7805886" cy="418641"/>
            </a:xfrm>
            <a:prstGeom prst="rect">
              <a:avLst/>
            </a:prstGeom>
          </p:spPr>
          <p:txBody>
            <a:bodyPr lIns="0" tIns="0" rIns="0" bIns="0" rtlCol="0" anchor="t">
              <a:spAutoFit/>
            </a:bodyPr>
            <a:lstStyle/>
            <a:p>
              <a:pPr marL="329902" lvl="1" indent="-164951" algn="l">
                <a:lnSpc>
                  <a:spcPts val="3562"/>
                </a:lnSpc>
                <a:buFont typeface="Arial"/>
                <a:buChar char="•"/>
              </a:pPr>
              <a:endParaRPr lang="en-US" sz="2187" dirty="0">
                <a:solidFill>
                  <a:srgbClr val="403C4E"/>
                </a:solidFill>
                <a:latin typeface="Open Sans"/>
                <a:ea typeface="Open Sans"/>
                <a:cs typeface="Open Sans"/>
                <a:sym typeface="Open Sans"/>
              </a:endParaRPr>
            </a:p>
          </p:txBody>
        </p:sp>
        <p:sp>
          <p:nvSpPr>
            <p:cNvPr id="9" name="TextBox 9">
              <a:extLst>
                <a:ext uri="{FF2B5EF4-FFF2-40B4-BE49-F238E27FC236}">
                  <a16:creationId xmlns:a16="http://schemas.microsoft.com/office/drawing/2014/main" id="{964BA114-0B96-BACA-5AC2-01EBF2A4682B}"/>
                </a:ext>
              </a:extLst>
            </p:cNvPr>
            <p:cNvSpPr txBox="1"/>
            <p:nvPr/>
          </p:nvSpPr>
          <p:spPr>
            <a:xfrm>
              <a:off x="-2250886" y="5957203"/>
              <a:ext cx="7805886" cy="418641"/>
            </a:xfrm>
            <a:prstGeom prst="rect">
              <a:avLst/>
            </a:prstGeom>
          </p:spPr>
          <p:txBody>
            <a:bodyPr lIns="0" tIns="0" rIns="0" bIns="0" rtlCol="0" anchor="t">
              <a:spAutoFit/>
            </a:bodyPr>
            <a:lstStyle/>
            <a:p>
              <a:pPr marL="329902" lvl="1" indent="-164951" algn="l">
                <a:lnSpc>
                  <a:spcPts val="3562"/>
                </a:lnSpc>
                <a:buFont typeface="Arial"/>
                <a:buChar char="•"/>
              </a:pPr>
              <a:endParaRPr lang="en-US" sz="2187" dirty="0">
                <a:solidFill>
                  <a:srgbClr val="403C4E"/>
                </a:solidFill>
                <a:latin typeface="Open Sans"/>
                <a:ea typeface="Open Sans"/>
                <a:cs typeface="Open Sans"/>
                <a:sym typeface="Open Sans"/>
              </a:endParaRPr>
            </a:p>
          </p:txBody>
        </p:sp>
      </p:grpSp>
      <p:sp>
        <p:nvSpPr>
          <p:cNvPr id="12" name="TextBox 11">
            <a:extLst>
              <a:ext uri="{FF2B5EF4-FFF2-40B4-BE49-F238E27FC236}">
                <a16:creationId xmlns:a16="http://schemas.microsoft.com/office/drawing/2014/main" id="{E289E569-5055-33C7-F0BE-F69061C077F6}"/>
              </a:ext>
            </a:extLst>
          </p:cNvPr>
          <p:cNvSpPr txBox="1"/>
          <p:nvPr/>
        </p:nvSpPr>
        <p:spPr>
          <a:xfrm>
            <a:off x="1182113" y="3196161"/>
            <a:ext cx="7257505" cy="5293757"/>
          </a:xfrm>
          <a:prstGeom prst="rect">
            <a:avLst/>
          </a:prstGeom>
          <a:noFill/>
        </p:spPr>
        <p:txBody>
          <a:bodyPr wrap="square">
            <a:spAutoFit/>
          </a:bodyPr>
          <a:lstStyle/>
          <a:p>
            <a:pPr marL="342900" lvl="0" indent="-342900" algn="just">
              <a:buSzPts val="1000"/>
              <a:buFont typeface="Symbol" panose="05050102010706020507" pitchFamily="18" charset="2"/>
              <a:buChar char=""/>
              <a:tabLst>
                <a:tab pos="457200" algn="l"/>
              </a:tabLst>
            </a:pPr>
            <a:r>
              <a:rPr lang="en-IN" sz="2000" kern="100" dirty="0">
                <a:effectLst/>
                <a:latin typeface="Times New Roman" panose="02020603050405020304" pitchFamily="18" charset="0"/>
                <a:ea typeface="Calibri" panose="020F0502020204030204" pitchFamily="34" charset="0"/>
                <a:cs typeface="Mangal" panose="02040503050203030202" pitchFamily="18" charset="0"/>
              </a:rPr>
              <a:t>React (Core &amp; Router) — Official Docs  </a:t>
            </a:r>
            <a:endParaRPr lang="en-IN" sz="1400" kern="100" dirty="0">
              <a:effectLst/>
              <a:latin typeface="Calibri" panose="020F0502020204030204" pitchFamily="34" charset="0"/>
              <a:ea typeface="Calibri" panose="020F0502020204030204" pitchFamily="34" charset="0"/>
              <a:cs typeface="Mangal" panose="02040503050203030202" pitchFamily="18" charset="0"/>
            </a:endParaRPr>
          </a:p>
          <a:p>
            <a:pPr marL="457200" algn="just">
              <a:buNone/>
            </a:pPr>
            <a:r>
              <a:rPr lang="en-IN" sz="20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3"/>
              </a:rPr>
              <a:t>https://reactrouter.com/api/other-api/adapter</a:t>
            </a:r>
            <a:r>
              <a:rPr lang="en-IN" sz="2000" kern="100" dirty="0">
                <a:effectLst/>
                <a:latin typeface="Times New Roman" panose="02020603050405020304" pitchFamily="18" charset="0"/>
                <a:ea typeface="Calibri" panose="020F0502020204030204" pitchFamily="34" charset="0"/>
                <a:cs typeface="Mangal" panose="02040503050203030202" pitchFamily="18" charset="0"/>
              </a:rPr>
              <a:t> </a:t>
            </a:r>
            <a:endParaRPr lang="en-IN" sz="1400" kern="100" dirty="0">
              <a:effectLst/>
              <a:latin typeface="Calibri" panose="020F0502020204030204" pitchFamily="34" charset="0"/>
              <a:ea typeface="Calibri" panose="020F0502020204030204" pitchFamily="34" charset="0"/>
              <a:cs typeface="Mangal" panose="02040503050203030202" pitchFamily="18" charset="0"/>
            </a:endParaRPr>
          </a:p>
          <a:p>
            <a:pPr marL="457200" algn="just">
              <a:buNone/>
            </a:pPr>
            <a:r>
              <a:rPr lang="en-IN" sz="2000" kern="100" dirty="0">
                <a:effectLst/>
                <a:latin typeface="Times New Roman" panose="02020603050405020304" pitchFamily="18" charset="0"/>
                <a:ea typeface="Calibri" panose="020F0502020204030204" pitchFamily="34" charset="0"/>
                <a:cs typeface="Mangal" panose="02040503050203030202" pitchFamily="18" charset="0"/>
              </a:rPr>
              <a:t> </a:t>
            </a:r>
            <a:endParaRPr lang="en-IN"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buSzPts val="1000"/>
              <a:buFont typeface="Symbol" panose="05050102010706020507" pitchFamily="18" charset="2"/>
              <a:buChar char=""/>
              <a:tabLst>
                <a:tab pos="457200" algn="l"/>
              </a:tabLst>
            </a:pPr>
            <a:r>
              <a:rPr lang="en-IN" sz="2000" kern="100" dirty="0">
                <a:effectLst/>
                <a:latin typeface="Times New Roman" panose="02020603050405020304" pitchFamily="18" charset="0"/>
                <a:ea typeface="Calibri" panose="020F0502020204030204" pitchFamily="34" charset="0"/>
                <a:cs typeface="Mangal" panose="02040503050203030202" pitchFamily="18" charset="0"/>
              </a:rPr>
              <a:t>Node.js &amp; Express — Official Docs  </a:t>
            </a:r>
            <a:endParaRPr lang="en-IN" sz="1400" kern="100" dirty="0">
              <a:effectLst/>
              <a:latin typeface="Calibri" panose="020F0502020204030204" pitchFamily="34" charset="0"/>
              <a:ea typeface="Calibri" panose="020F0502020204030204" pitchFamily="34" charset="0"/>
              <a:cs typeface="Mangal" panose="02040503050203030202" pitchFamily="18" charset="0"/>
            </a:endParaRPr>
          </a:p>
          <a:p>
            <a:pPr marL="457200" algn="just">
              <a:buNone/>
            </a:pPr>
            <a:r>
              <a:rPr lang="en-IN" sz="20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4"/>
              </a:rPr>
              <a:t>https://expressjs.com/</a:t>
            </a:r>
            <a:r>
              <a:rPr lang="en-IN" sz="2000" kern="100" dirty="0">
                <a:effectLst/>
                <a:latin typeface="Times New Roman" panose="02020603050405020304" pitchFamily="18" charset="0"/>
                <a:ea typeface="Calibri" panose="020F0502020204030204" pitchFamily="34" charset="0"/>
                <a:cs typeface="Mangal" panose="02040503050203030202" pitchFamily="18" charset="0"/>
              </a:rPr>
              <a:t> </a:t>
            </a:r>
            <a:endParaRPr lang="en-IN" sz="1400" kern="100" dirty="0">
              <a:effectLst/>
              <a:latin typeface="Calibri" panose="020F0502020204030204" pitchFamily="34" charset="0"/>
              <a:ea typeface="Calibri" panose="020F0502020204030204" pitchFamily="34" charset="0"/>
              <a:cs typeface="Mangal" panose="02040503050203030202" pitchFamily="18" charset="0"/>
            </a:endParaRPr>
          </a:p>
          <a:p>
            <a:pPr algn="just">
              <a:buNone/>
            </a:pPr>
            <a:r>
              <a:rPr lang="en-IN" sz="2000" kern="100" dirty="0">
                <a:effectLst/>
                <a:latin typeface="Times New Roman" panose="02020603050405020304" pitchFamily="18" charset="0"/>
                <a:ea typeface="Calibri" panose="020F0502020204030204" pitchFamily="34" charset="0"/>
                <a:cs typeface="Mangal" panose="02040503050203030202" pitchFamily="18" charset="0"/>
              </a:rPr>
              <a:t> </a:t>
            </a:r>
            <a:endParaRPr lang="en-IN"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buSzPts val="1000"/>
              <a:buFont typeface="Symbol" panose="05050102010706020507" pitchFamily="18" charset="2"/>
              <a:buChar char=""/>
              <a:tabLst>
                <a:tab pos="457200" algn="l"/>
              </a:tabLst>
            </a:pPr>
            <a:r>
              <a:rPr lang="en-IN" sz="2000" kern="100" dirty="0">
                <a:effectLst/>
                <a:latin typeface="Times New Roman" panose="02020603050405020304" pitchFamily="18" charset="0"/>
                <a:ea typeface="Calibri" panose="020F0502020204030204" pitchFamily="34" charset="0"/>
                <a:cs typeface="Mangal" panose="02040503050203030202" pitchFamily="18" charset="0"/>
              </a:rPr>
              <a:t>MongoDB &amp; Mongoose — Official Docs </a:t>
            </a:r>
            <a:r>
              <a:rPr lang="en-IN" sz="20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5"/>
              </a:rPr>
              <a:t>https://www.w3schools.com/mongodb/</a:t>
            </a:r>
            <a:r>
              <a:rPr lang="en-IN" sz="2000" kern="100" dirty="0">
                <a:effectLst/>
                <a:latin typeface="Times New Roman" panose="02020603050405020304" pitchFamily="18" charset="0"/>
                <a:ea typeface="Calibri" panose="020F0502020204030204" pitchFamily="34" charset="0"/>
                <a:cs typeface="Mangal" panose="02040503050203030202" pitchFamily="18" charset="0"/>
              </a:rPr>
              <a:t> </a:t>
            </a:r>
            <a:endParaRPr lang="en-IN" sz="1400" kern="100" dirty="0">
              <a:effectLst/>
              <a:latin typeface="Calibri" panose="020F0502020204030204" pitchFamily="34" charset="0"/>
              <a:ea typeface="Calibri" panose="020F0502020204030204" pitchFamily="34" charset="0"/>
              <a:cs typeface="Mangal" panose="02040503050203030202" pitchFamily="18" charset="0"/>
            </a:endParaRPr>
          </a:p>
          <a:p>
            <a:pPr marL="457200" algn="just">
              <a:buNone/>
            </a:pPr>
            <a:r>
              <a:rPr lang="en-IN" sz="2000" kern="100" dirty="0">
                <a:effectLst/>
                <a:latin typeface="Times New Roman" panose="02020603050405020304" pitchFamily="18" charset="0"/>
                <a:ea typeface="Calibri" panose="020F0502020204030204" pitchFamily="34" charset="0"/>
                <a:cs typeface="Mangal" panose="02040503050203030202" pitchFamily="18" charset="0"/>
              </a:rPr>
              <a:t> </a:t>
            </a:r>
            <a:endParaRPr lang="en-IN"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buSzPts val="1000"/>
              <a:buFont typeface="Symbol" panose="05050102010706020507" pitchFamily="18" charset="2"/>
              <a:buChar char=""/>
              <a:tabLst>
                <a:tab pos="457200" algn="l"/>
              </a:tabLst>
            </a:pPr>
            <a:r>
              <a:rPr lang="en-IN" sz="2000" kern="100" dirty="0">
                <a:effectLst/>
                <a:latin typeface="Times New Roman" panose="02020603050405020304" pitchFamily="18" charset="0"/>
                <a:ea typeface="Calibri" panose="020F0502020204030204" pitchFamily="34" charset="0"/>
                <a:cs typeface="Mangal" panose="02040503050203030202" pitchFamily="18" charset="0"/>
              </a:rPr>
              <a:t>JSON Web Tokens — jwt.io (spec/usage)</a:t>
            </a:r>
            <a:endParaRPr lang="en-IN" sz="1400" kern="100" dirty="0">
              <a:effectLst/>
              <a:latin typeface="Calibri" panose="020F0502020204030204" pitchFamily="34" charset="0"/>
              <a:ea typeface="Calibri" panose="020F0502020204030204" pitchFamily="34" charset="0"/>
              <a:cs typeface="Mangal" panose="02040503050203030202" pitchFamily="18" charset="0"/>
            </a:endParaRPr>
          </a:p>
          <a:p>
            <a:pPr marL="457200" algn="just">
              <a:buNone/>
            </a:pPr>
            <a:r>
              <a:rPr lang="en-IN" sz="20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6"/>
              </a:rPr>
              <a:t>https://www.jwt.io/</a:t>
            </a:r>
            <a:r>
              <a:rPr lang="en-IN" sz="2000" kern="100" dirty="0">
                <a:effectLst/>
                <a:latin typeface="Times New Roman" panose="02020603050405020304" pitchFamily="18" charset="0"/>
                <a:ea typeface="Calibri" panose="020F0502020204030204" pitchFamily="34" charset="0"/>
                <a:cs typeface="Mangal" panose="02040503050203030202" pitchFamily="18" charset="0"/>
              </a:rPr>
              <a:t> </a:t>
            </a:r>
            <a:endParaRPr lang="en-IN" sz="1400" kern="100" dirty="0">
              <a:effectLst/>
              <a:latin typeface="Calibri" panose="020F0502020204030204" pitchFamily="34" charset="0"/>
              <a:ea typeface="Calibri" panose="020F0502020204030204" pitchFamily="34" charset="0"/>
              <a:cs typeface="Mangal" panose="02040503050203030202" pitchFamily="18" charset="0"/>
            </a:endParaRPr>
          </a:p>
          <a:p>
            <a:pPr algn="just">
              <a:buNone/>
            </a:pPr>
            <a:r>
              <a:rPr lang="en-IN" sz="2000" kern="100" dirty="0">
                <a:effectLst/>
                <a:latin typeface="Times New Roman" panose="02020603050405020304" pitchFamily="18" charset="0"/>
                <a:ea typeface="Calibri" panose="020F0502020204030204" pitchFamily="34" charset="0"/>
                <a:cs typeface="Mangal" panose="02040503050203030202" pitchFamily="18" charset="0"/>
              </a:rPr>
              <a:t> </a:t>
            </a:r>
            <a:endParaRPr lang="en-IN"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buSzPts val="1000"/>
              <a:buFont typeface="Symbol" panose="05050102010706020507" pitchFamily="18" charset="2"/>
              <a:buChar char=""/>
              <a:tabLst>
                <a:tab pos="457200" algn="l"/>
              </a:tabLst>
            </a:pPr>
            <a:r>
              <a:rPr lang="en-IN" sz="2000" kern="100" dirty="0">
                <a:effectLst/>
                <a:latin typeface="Times New Roman" panose="02020603050405020304" pitchFamily="18" charset="0"/>
                <a:ea typeface="Calibri" panose="020F0502020204030204" pitchFamily="34" charset="0"/>
                <a:cs typeface="Mangal" panose="02040503050203030202" pitchFamily="18" charset="0"/>
              </a:rPr>
              <a:t>Twilio Verify (OTP) — Official Docs</a:t>
            </a:r>
            <a:endParaRPr lang="en-IN" sz="1400" kern="100" dirty="0">
              <a:effectLst/>
              <a:latin typeface="Calibri" panose="020F0502020204030204" pitchFamily="34" charset="0"/>
              <a:ea typeface="Calibri" panose="020F0502020204030204" pitchFamily="34" charset="0"/>
              <a:cs typeface="Mangal" panose="02040503050203030202" pitchFamily="18" charset="0"/>
            </a:endParaRPr>
          </a:p>
          <a:p>
            <a:pPr marL="457200" algn="just">
              <a:buNone/>
            </a:pPr>
            <a:r>
              <a:rPr lang="en-IN" sz="20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6"/>
              </a:rPr>
              <a:t>https://www.jwt.io/</a:t>
            </a:r>
            <a:r>
              <a:rPr lang="en-IN" sz="2000" kern="100" dirty="0">
                <a:effectLst/>
                <a:latin typeface="Times New Roman" panose="02020603050405020304" pitchFamily="18" charset="0"/>
                <a:ea typeface="Calibri" panose="020F0502020204030204" pitchFamily="34" charset="0"/>
                <a:cs typeface="Mangal" panose="02040503050203030202" pitchFamily="18" charset="0"/>
              </a:rPr>
              <a:t> </a:t>
            </a:r>
            <a:endParaRPr lang="en-IN" sz="1400" kern="100" dirty="0">
              <a:effectLst/>
              <a:latin typeface="Calibri" panose="020F0502020204030204" pitchFamily="34" charset="0"/>
              <a:ea typeface="Calibri" panose="020F0502020204030204" pitchFamily="34" charset="0"/>
              <a:cs typeface="Mangal" panose="02040503050203030202" pitchFamily="18" charset="0"/>
            </a:endParaRPr>
          </a:p>
          <a:p>
            <a:pPr marL="457200" algn="just">
              <a:buNone/>
            </a:pPr>
            <a:r>
              <a:rPr lang="en-IN" sz="2000" kern="100" dirty="0">
                <a:effectLst/>
                <a:latin typeface="Times New Roman" panose="02020603050405020304" pitchFamily="18" charset="0"/>
                <a:ea typeface="Calibri" panose="020F0502020204030204" pitchFamily="34" charset="0"/>
                <a:cs typeface="Mangal" panose="02040503050203030202" pitchFamily="18" charset="0"/>
              </a:rPr>
              <a:t> </a:t>
            </a:r>
            <a:endParaRPr lang="en-IN" sz="1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buSzPts val="1000"/>
              <a:buFont typeface="Symbol" panose="05050102010706020507" pitchFamily="18" charset="2"/>
              <a:buChar char=""/>
              <a:tabLst>
                <a:tab pos="457200" algn="l"/>
              </a:tabLst>
            </a:pPr>
            <a:r>
              <a:rPr lang="en-IN" sz="2000" kern="100" dirty="0">
                <a:effectLst/>
                <a:latin typeface="Times New Roman" panose="02020603050405020304" pitchFamily="18" charset="0"/>
                <a:ea typeface="Calibri" panose="020F0502020204030204" pitchFamily="34" charset="0"/>
                <a:cs typeface="Mangal" panose="02040503050203030202" pitchFamily="18" charset="0"/>
              </a:rPr>
              <a:t>Axios — GitH1ub README / docs</a:t>
            </a:r>
            <a:endParaRPr lang="en-IN" sz="1400" kern="100" dirty="0">
              <a:effectLst/>
              <a:latin typeface="Calibri" panose="020F0502020204030204" pitchFamily="34" charset="0"/>
              <a:ea typeface="Calibri" panose="020F0502020204030204" pitchFamily="34" charset="0"/>
              <a:cs typeface="Mangal" panose="02040503050203030202" pitchFamily="18" charset="0"/>
            </a:endParaRPr>
          </a:p>
          <a:p>
            <a:pPr marL="457200" algn="just">
              <a:buNone/>
            </a:pPr>
            <a:r>
              <a:rPr lang="en-IN" sz="2000" u="sng" kern="100"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7"/>
              </a:rPr>
              <a:t>www.github.com</a:t>
            </a:r>
            <a:endParaRPr lang="en-IN" sz="14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4" name="TextBox 13">
            <a:extLst>
              <a:ext uri="{FF2B5EF4-FFF2-40B4-BE49-F238E27FC236}">
                <a16:creationId xmlns:a16="http://schemas.microsoft.com/office/drawing/2014/main" id="{ADA5D63A-CF0B-F91E-3911-C7E631005CB2}"/>
              </a:ext>
            </a:extLst>
          </p:cNvPr>
          <p:cNvSpPr txBox="1"/>
          <p:nvPr/>
        </p:nvSpPr>
        <p:spPr>
          <a:xfrm>
            <a:off x="9699518" y="3196160"/>
            <a:ext cx="5174722" cy="2062103"/>
          </a:xfrm>
          <a:prstGeom prst="rect">
            <a:avLst/>
          </a:prstGeom>
          <a:noFill/>
        </p:spPr>
        <p:txBody>
          <a:bodyPr wrap="square">
            <a:spAutoFit/>
          </a:bodyPr>
          <a:lstStyle/>
          <a:p>
            <a:pPr marL="342900" lvl="0" indent="-342900" algn="just">
              <a:buSzPts val="1000"/>
              <a:buFont typeface="Symbol" panose="05050102010706020507" pitchFamily="18" charset="2"/>
              <a:buChar char=""/>
              <a:tabLst>
                <a:tab pos="457200" algn="l"/>
              </a:tabLst>
            </a:pPr>
            <a:r>
              <a:rPr lang="en-IN" sz="3200" kern="100" dirty="0">
                <a:effectLst/>
                <a:latin typeface="Times New Roman" panose="02020603050405020304" pitchFamily="18" charset="0"/>
                <a:ea typeface="Calibri" panose="020F0502020204030204" pitchFamily="34" charset="0"/>
                <a:cs typeface="Mangal" panose="02040503050203030202" pitchFamily="18" charset="0"/>
              </a:rPr>
              <a:t>Learning React (2nd Ed.)</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buSzPts val="1000"/>
              <a:buFont typeface="Symbol" panose="05050102010706020507" pitchFamily="18" charset="2"/>
              <a:buChar char=""/>
              <a:tabLst>
                <a:tab pos="457200" algn="l"/>
              </a:tabLst>
            </a:pPr>
            <a:r>
              <a:rPr lang="en-IN" sz="3200" kern="100" dirty="0">
                <a:effectLst/>
                <a:latin typeface="Times New Roman" panose="02020603050405020304" pitchFamily="18" charset="0"/>
                <a:ea typeface="Calibri" panose="020F0502020204030204" pitchFamily="34" charset="0"/>
                <a:cs typeface="Mangal" panose="02040503050203030202" pitchFamily="18" charset="0"/>
              </a:rPr>
              <a:t>Full-Stack React Projects</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buSzPts val="1000"/>
              <a:buFont typeface="Symbol" panose="05050102010706020507" pitchFamily="18" charset="2"/>
              <a:buChar char=""/>
              <a:tabLst>
                <a:tab pos="457200" algn="l"/>
              </a:tabLst>
            </a:pPr>
            <a:r>
              <a:rPr lang="en-IN" sz="3200" kern="100" dirty="0">
                <a:effectLst/>
                <a:latin typeface="Times New Roman" panose="02020603050405020304" pitchFamily="18" charset="0"/>
                <a:ea typeface="Calibri" panose="020F0502020204030204" pitchFamily="34" charset="0"/>
                <a:cs typeface="Mangal" panose="02040503050203030202" pitchFamily="18" charset="0"/>
              </a:rPr>
              <a:t>MongoDB The Definitive Guide</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486020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618830" y="3174533"/>
            <a:ext cx="7805886" cy="3851076"/>
            <a:chOff x="0" y="0"/>
            <a:chExt cx="10407848" cy="5134768"/>
          </a:xfrm>
        </p:grpSpPr>
        <p:sp>
          <p:nvSpPr>
            <p:cNvPr id="5" name="Freeform 5" descr="preencoded.png"/>
            <p:cNvSpPr/>
            <p:nvPr/>
          </p:nvSpPr>
          <p:spPr>
            <a:xfrm>
              <a:off x="0" y="0"/>
              <a:ext cx="10407904" cy="5134737"/>
            </a:xfrm>
            <a:custGeom>
              <a:avLst/>
              <a:gdLst/>
              <a:ahLst/>
              <a:cxnLst/>
              <a:rect l="l" t="t" r="r" b="b"/>
              <a:pathLst>
                <a:path w="10407904" h="5134737">
                  <a:moveTo>
                    <a:pt x="0" y="0"/>
                  </a:moveTo>
                  <a:lnTo>
                    <a:pt x="10407904" y="0"/>
                  </a:lnTo>
                  <a:lnTo>
                    <a:pt x="10407904" y="5134737"/>
                  </a:lnTo>
                  <a:lnTo>
                    <a:pt x="0" y="5134737"/>
                  </a:lnTo>
                  <a:lnTo>
                    <a:pt x="0" y="0"/>
                  </a:lnTo>
                  <a:close/>
                </a:path>
              </a:pathLst>
            </a:custGeom>
            <a:blipFill>
              <a:blip r:embed="rId3"/>
              <a:stretch>
                <a:fillRect l="-68" r="-67"/>
              </a:stretch>
            </a:blipFill>
          </p:spPr>
        </p:sp>
      </p:grpSp>
      <p:sp>
        <p:nvSpPr>
          <p:cNvPr id="6" name="TextBox 6"/>
          <p:cNvSpPr txBox="1"/>
          <p:nvPr/>
        </p:nvSpPr>
        <p:spPr>
          <a:xfrm>
            <a:off x="9482611" y="2643696"/>
            <a:ext cx="8569114" cy="1728935"/>
          </a:xfrm>
          <a:prstGeom prst="rect">
            <a:avLst/>
          </a:prstGeom>
        </p:spPr>
        <p:txBody>
          <a:bodyPr wrap="square" lIns="0" tIns="0" rIns="0" bIns="0" rtlCol="0" anchor="t">
            <a:spAutoFit/>
          </a:bodyPr>
          <a:lstStyle/>
          <a:p>
            <a:pPr algn="l">
              <a:lnSpc>
                <a:spcPts val="6937"/>
              </a:lnSpc>
            </a:pPr>
            <a:r>
              <a:rPr lang="en-US" sz="5400" b="1" dirty="0">
                <a:solidFill>
                  <a:srgbClr val="403C4E"/>
                </a:solidFill>
                <a:latin typeface="Merriweather Bold" panose="00000800000000000000" pitchFamily="2" charset="0"/>
                <a:ea typeface="Merriweather Bold"/>
                <a:cs typeface="Merriweather Bold"/>
                <a:sym typeface="Merriweather Bold"/>
              </a:rPr>
              <a:t>Twistela: Seamless E-commerce Experience</a:t>
            </a:r>
          </a:p>
        </p:txBody>
      </p:sp>
      <p:sp>
        <p:nvSpPr>
          <p:cNvPr id="7" name="TextBox 7"/>
          <p:cNvSpPr txBox="1"/>
          <p:nvPr/>
        </p:nvSpPr>
        <p:spPr>
          <a:xfrm>
            <a:off x="9453415" y="4821778"/>
            <a:ext cx="7805886" cy="2735429"/>
          </a:xfrm>
          <a:prstGeom prst="rect">
            <a:avLst/>
          </a:prstGeom>
        </p:spPr>
        <p:txBody>
          <a:bodyPr lIns="0" tIns="0" rIns="0" bIns="0" rtlCol="0" anchor="t">
            <a:spAutoFit/>
          </a:bodyPr>
          <a:lstStyle/>
          <a:p>
            <a:pPr>
              <a:lnSpc>
                <a:spcPts val="3562"/>
              </a:lnSpc>
            </a:pPr>
            <a:r>
              <a:rPr lang="en-US" sz="2400" dirty="0"/>
              <a:t>Twistela is a full-featured eCommerce platform enabling users to browse, filter, and purchase products, while offering administrators control over inventory and order management. It supports browsing without login, and enforces login for actions like adding to cart or placing orders. Admins also must authenticate to manage data. </a:t>
            </a:r>
            <a:endParaRPr lang="en-US" sz="2187" dirty="0">
              <a:solidFill>
                <a:srgbClr val="403C4E"/>
              </a:solidFill>
              <a:latin typeface="Open Sans"/>
              <a:ea typeface="Open Sans"/>
              <a:cs typeface="Open Sans"/>
              <a:sym typeface="Open Sans"/>
            </a:endParaRPr>
          </a:p>
        </p:txBody>
      </p:sp>
      <p:sp>
        <p:nvSpPr>
          <p:cNvPr id="9" name="TextBox 8">
            <a:extLst>
              <a:ext uri="{FF2B5EF4-FFF2-40B4-BE49-F238E27FC236}">
                <a16:creationId xmlns:a16="http://schemas.microsoft.com/office/drawing/2014/main" id="{D29FA26E-6E2D-6541-C164-836FE70A5630}"/>
              </a:ext>
            </a:extLst>
          </p:cNvPr>
          <p:cNvSpPr txBox="1"/>
          <p:nvPr/>
        </p:nvSpPr>
        <p:spPr>
          <a:xfrm>
            <a:off x="9482611" y="1715059"/>
            <a:ext cx="9379974" cy="511294"/>
          </a:xfrm>
          <a:prstGeom prst="rect">
            <a:avLst/>
          </a:prstGeom>
          <a:noFill/>
        </p:spPr>
        <p:txBody>
          <a:bodyPr wrap="square">
            <a:spAutoFit/>
          </a:bodyPr>
          <a:lstStyle/>
          <a:p>
            <a:pPr algn="l">
              <a:lnSpc>
                <a:spcPts val="3437"/>
              </a:lnSpc>
            </a:pPr>
            <a:r>
              <a:rPr lang="en-US" sz="2750" b="1" dirty="0">
                <a:solidFill>
                  <a:srgbClr val="403C4E"/>
                </a:solidFill>
                <a:latin typeface="Merriweather Bold"/>
                <a:ea typeface="Merriweather Bold"/>
                <a:cs typeface="Merriweather Bold"/>
                <a:sym typeface="Merriweather Bold"/>
              </a:rPr>
              <a:t>Chapter 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grpSp>
        <p:nvGrpSpPr>
          <p:cNvPr id="4" name="Group 4"/>
          <p:cNvGrpSpPr/>
          <p:nvPr/>
        </p:nvGrpSpPr>
        <p:grpSpPr>
          <a:xfrm>
            <a:off x="1579050" y="-87346"/>
            <a:ext cx="7846347" cy="10461691"/>
            <a:chOff x="0" y="0"/>
            <a:chExt cx="4943078" cy="6590705"/>
          </a:xfrm>
        </p:grpSpPr>
        <p:sp>
          <p:nvSpPr>
            <p:cNvPr id="5" name="Freeform 5" descr="preencoded.png"/>
            <p:cNvSpPr/>
            <p:nvPr/>
          </p:nvSpPr>
          <p:spPr>
            <a:xfrm>
              <a:off x="0" y="0"/>
              <a:ext cx="4943094" cy="6590665"/>
            </a:xfrm>
            <a:custGeom>
              <a:avLst/>
              <a:gdLst/>
              <a:ahLst/>
              <a:cxnLst/>
              <a:rect l="l" t="t" r="r" b="b"/>
              <a:pathLst>
                <a:path w="4943094" h="6590665">
                  <a:moveTo>
                    <a:pt x="0" y="0"/>
                  </a:moveTo>
                  <a:lnTo>
                    <a:pt x="4943094" y="0"/>
                  </a:lnTo>
                  <a:lnTo>
                    <a:pt x="4943094" y="6590665"/>
                  </a:lnTo>
                  <a:lnTo>
                    <a:pt x="0" y="6590665"/>
                  </a:lnTo>
                  <a:lnTo>
                    <a:pt x="0" y="0"/>
                  </a:lnTo>
                  <a:close/>
                </a:path>
              </a:pathLst>
            </a:custGeom>
            <a:blipFill>
              <a:blip r:embed="rId3"/>
              <a:stretch>
                <a:fillRect t="-32" b="-33"/>
              </a:stretch>
            </a:blipFill>
          </p:spPr>
        </p:sp>
      </p:grpSp>
      <p:sp>
        <p:nvSpPr>
          <p:cNvPr id="6" name="TextBox 6"/>
          <p:cNvSpPr txBox="1"/>
          <p:nvPr/>
        </p:nvSpPr>
        <p:spPr>
          <a:xfrm>
            <a:off x="4367691" y="3082912"/>
            <a:ext cx="13920309" cy="2151067"/>
          </a:xfrm>
          <a:prstGeom prst="rect">
            <a:avLst/>
          </a:prstGeom>
        </p:spPr>
        <p:txBody>
          <a:bodyPr lIns="0" tIns="0" rIns="0" bIns="0" rtlCol="0" anchor="t">
            <a:spAutoFit/>
          </a:bodyPr>
          <a:lstStyle/>
          <a:p>
            <a:pPr algn="ctr">
              <a:lnSpc>
                <a:spcPts val="17186"/>
              </a:lnSpc>
            </a:pPr>
            <a:r>
              <a:rPr lang="en-US" sz="13749" b="1" spc="783" dirty="0">
                <a:solidFill>
                  <a:srgbClr val="403C4E"/>
                </a:solidFill>
                <a:latin typeface="Signika Bold"/>
                <a:ea typeface="Signika Bold"/>
                <a:cs typeface="Signika Bold"/>
                <a:sym typeface="Signika Bold"/>
              </a:rPr>
              <a:t>THANK</a:t>
            </a:r>
          </a:p>
        </p:txBody>
      </p:sp>
      <p:sp>
        <p:nvSpPr>
          <p:cNvPr id="7" name="TextBox 7"/>
          <p:cNvSpPr txBox="1"/>
          <p:nvPr/>
        </p:nvSpPr>
        <p:spPr>
          <a:xfrm>
            <a:off x="6333249" y="5356013"/>
            <a:ext cx="10375701" cy="2005015"/>
          </a:xfrm>
          <a:prstGeom prst="rect">
            <a:avLst/>
          </a:prstGeom>
        </p:spPr>
        <p:txBody>
          <a:bodyPr lIns="0" tIns="0" rIns="0" bIns="0" rtlCol="0" anchor="t">
            <a:spAutoFit/>
          </a:bodyPr>
          <a:lstStyle/>
          <a:p>
            <a:pPr algn="ctr">
              <a:lnSpc>
                <a:spcPts val="15936"/>
              </a:lnSpc>
            </a:pPr>
            <a:r>
              <a:rPr lang="en-US" sz="12749" b="1" dirty="0">
                <a:solidFill>
                  <a:srgbClr val="403C4E"/>
                </a:solidFill>
                <a:latin typeface="Merriweather Bold"/>
                <a:ea typeface="Merriweather Bold"/>
                <a:cs typeface="Merriweather Bold"/>
                <a:sym typeface="Merriweather Bold"/>
              </a:rPr>
              <a:t>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992238" y="2538115"/>
            <a:ext cx="3544044" cy="452437"/>
          </a:xfrm>
          <a:prstGeom prst="rect">
            <a:avLst/>
          </a:prstGeom>
        </p:spPr>
        <p:txBody>
          <a:bodyPr lIns="0" tIns="0" rIns="0" bIns="0" rtlCol="0" anchor="t">
            <a:spAutoFit/>
          </a:bodyPr>
          <a:lstStyle/>
          <a:p>
            <a:pPr algn="l">
              <a:lnSpc>
                <a:spcPts val="3437"/>
              </a:lnSpc>
            </a:pPr>
            <a:r>
              <a:rPr lang="en-US" sz="2750" b="1" dirty="0">
                <a:solidFill>
                  <a:srgbClr val="403C4E"/>
                </a:solidFill>
                <a:latin typeface="Merriweather Bold"/>
                <a:ea typeface="Merriweather Bold"/>
                <a:cs typeface="Merriweather Bold"/>
                <a:sym typeface="Merriweather Bold"/>
              </a:rPr>
              <a:t>Chapter 2</a:t>
            </a:r>
          </a:p>
        </p:txBody>
      </p:sp>
      <p:sp>
        <p:nvSpPr>
          <p:cNvPr id="5" name="TextBox 5"/>
          <p:cNvSpPr txBox="1"/>
          <p:nvPr/>
        </p:nvSpPr>
        <p:spPr>
          <a:xfrm>
            <a:off x="992238" y="3245495"/>
            <a:ext cx="9445526" cy="849528"/>
          </a:xfrm>
          <a:prstGeom prst="rect">
            <a:avLst/>
          </a:prstGeom>
        </p:spPr>
        <p:txBody>
          <a:bodyPr lIns="0" tIns="0" rIns="0" bIns="0" rtlCol="0" anchor="t">
            <a:spAutoFit/>
          </a:bodyPr>
          <a:lstStyle/>
          <a:p>
            <a:pPr algn="l">
              <a:lnSpc>
                <a:spcPts val="6937"/>
              </a:lnSpc>
            </a:pPr>
            <a:r>
              <a:rPr lang="en-US" sz="5562" b="1" dirty="0">
                <a:solidFill>
                  <a:srgbClr val="403C4E"/>
                </a:solidFill>
                <a:latin typeface="Merriweather Bold"/>
                <a:ea typeface="Merriweather Bold"/>
                <a:cs typeface="Merriweather Bold"/>
                <a:sym typeface="Merriweather Bold"/>
              </a:rPr>
              <a:t>Preamble:</a:t>
            </a:r>
          </a:p>
        </p:txBody>
      </p:sp>
      <p:sp>
        <p:nvSpPr>
          <p:cNvPr id="6" name="TextBox 6"/>
          <p:cNvSpPr txBox="1"/>
          <p:nvPr/>
        </p:nvSpPr>
        <p:spPr>
          <a:xfrm>
            <a:off x="912275" y="4780811"/>
            <a:ext cx="9445526" cy="2273764"/>
          </a:xfrm>
          <a:prstGeom prst="rect">
            <a:avLst/>
          </a:prstGeom>
        </p:spPr>
        <p:txBody>
          <a:bodyPr lIns="0" tIns="0" rIns="0" bIns="0" rtlCol="0" anchor="t">
            <a:spAutoFit/>
          </a:bodyPr>
          <a:lstStyle/>
          <a:p>
            <a:pPr>
              <a:lnSpc>
                <a:spcPts val="3562"/>
              </a:lnSpc>
            </a:pPr>
            <a:r>
              <a:rPr lang="en-US" sz="2400" dirty="0"/>
              <a:t>E-Commerce has revolutionized modern shopping by making it faster and easier to access products. Twistela aims to offer a seamless online shopping experience using scalable full-stack technology. It bridges the gap between user satisfaction and admin efficiency, blending product browsing, secure checkout, and real-time inventory management.</a:t>
            </a:r>
            <a:endParaRPr lang="en-US" sz="2187" dirty="0">
              <a:solidFill>
                <a:srgbClr val="403C4E"/>
              </a:solidFill>
              <a:latin typeface="Open Sans"/>
              <a:ea typeface="Open Sans"/>
              <a:cs typeface="Open Sans"/>
              <a:sym typeface="Open Sans"/>
            </a:endParaRPr>
          </a:p>
        </p:txBody>
      </p:sp>
      <p:pic>
        <p:nvPicPr>
          <p:cNvPr id="9" name="Picture 8">
            <a:extLst>
              <a:ext uri="{FF2B5EF4-FFF2-40B4-BE49-F238E27FC236}">
                <a16:creationId xmlns:a16="http://schemas.microsoft.com/office/drawing/2014/main" id="{72DFF37C-AAEA-013A-8BD0-B3B307686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820" y="576496"/>
            <a:ext cx="7310124" cy="3923237"/>
          </a:xfrm>
          <a:prstGeom prst="rect">
            <a:avLst/>
          </a:prstGeom>
        </p:spPr>
      </p:pic>
      <p:pic>
        <p:nvPicPr>
          <p:cNvPr id="11" name="Picture 10">
            <a:extLst>
              <a:ext uri="{FF2B5EF4-FFF2-40B4-BE49-F238E27FC236}">
                <a16:creationId xmlns:a16="http://schemas.microsoft.com/office/drawing/2014/main" id="{0EEF92AC-BB4E-D5DC-D7B7-FEB6DDE65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7820" y="5143499"/>
            <a:ext cx="7250296" cy="392323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992237" y="2570103"/>
            <a:ext cx="7298085" cy="914549"/>
          </a:xfrm>
          <a:prstGeom prst="rect">
            <a:avLst/>
          </a:prstGeom>
        </p:spPr>
        <p:txBody>
          <a:bodyPr lIns="0" tIns="0" rIns="0" bIns="0" rtlCol="0" anchor="t">
            <a:spAutoFit/>
          </a:bodyPr>
          <a:lstStyle/>
          <a:p>
            <a:pPr algn="l">
              <a:lnSpc>
                <a:spcPts val="6937"/>
              </a:lnSpc>
            </a:pPr>
            <a:r>
              <a:rPr lang="en-US" sz="5562" b="1" dirty="0">
                <a:solidFill>
                  <a:srgbClr val="403C4E"/>
                </a:solidFill>
                <a:latin typeface="Merriweather Bold"/>
                <a:ea typeface="Merriweather Bold"/>
                <a:cs typeface="Merriweather Bold"/>
                <a:sym typeface="Merriweather Bold"/>
              </a:rPr>
              <a:t>Module Descriptions</a:t>
            </a:r>
          </a:p>
        </p:txBody>
      </p:sp>
      <p:sp>
        <p:nvSpPr>
          <p:cNvPr id="5" name="TextBox 5"/>
          <p:cNvSpPr txBox="1"/>
          <p:nvPr/>
        </p:nvSpPr>
        <p:spPr>
          <a:xfrm>
            <a:off x="1198714" y="4792986"/>
            <a:ext cx="4252912" cy="541139"/>
          </a:xfrm>
          <a:prstGeom prst="rect">
            <a:avLst/>
          </a:prstGeom>
        </p:spPr>
        <p:txBody>
          <a:bodyPr lIns="0" tIns="0" rIns="0" bIns="0" rtlCol="0" anchor="t">
            <a:spAutoFit/>
          </a:bodyPr>
          <a:lstStyle/>
          <a:p>
            <a:pPr algn="l">
              <a:lnSpc>
                <a:spcPts val="4125"/>
              </a:lnSpc>
            </a:pPr>
            <a:r>
              <a:rPr lang="en-US" sz="3312" b="1" dirty="0">
                <a:solidFill>
                  <a:srgbClr val="403C4E"/>
                </a:solidFill>
                <a:latin typeface="Merriweather Bold"/>
                <a:ea typeface="Merriweather Bold"/>
                <a:cs typeface="Merriweather Bold"/>
                <a:sym typeface="Merriweather Bold"/>
              </a:rPr>
              <a:t>Client/User Module</a:t>
            </a:r>
          </a:p>
        </p:txBody>
      </p:sp>
      <p:sp>
        <p:nvSpPr>
          <p:cNvPr id="6" name="TextBox 6"/>
          <p:cNvSpPr txBox="1"/>
          <p:nvPr/>
        </p:nvSpPr>
        <p:spPr>
          <a:xfrm>
            <a:off x="992237" y="5475424"/>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dirty="0">
                <a:solidFill>
                  <a:srgbClr val="403C4E"/>
                </a:solidFill>
                <a:latin typeface="Open Sans"/>
                <a:ea typeface="Open Sans"/>
                <a:cs typeface="Open Sans"/>
                <a:sym typeface="Open Sans"/>
              </a:rPr>
              <a:t>Browse products without login.</a:t>
            </a:r>
          </a:p>
        </p:txBody>
      </p:sp>
      <p:sp>
        <p:nvSpPr>
          <p:cNvPr id="7" name="TextBox 7"/>
          <p:cNvSpPr txBox="1"/>
          <p:nvPr/>
        </p:nvSpPr>
        <p:spPr>
          <a:xfrm>
            <a:off x="992237" y="6049009"/>
            <a:ext cx="7805886" cy="992981"/>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403C4E"/>
                </a:solidFill>
                <a:latin typeface="Open Sans"/>
                <a:ea typeface="Open Sans"/>
                <a:cs typeface="Open Sans"/>
                <a:sym typeface="Open Sans"/>
              </a:rPr>
              <a:t>Login required for cart, orders, history, and address updates.</a:t>
            </a:r>
          </a:p>
        </p:txBody>
      </p:sp>
      <p:sp>
        <p:nvSpPr>
          <p:cNvPr id="8" name="TextBox 8"/>
          <p:cNvSpPr txBox="1"/>
          <p:nvPr/>
        </p:nvSpPr>
        <p:spPr>
          <a:xfrm>
            <a:off x="992237" y="7183289"/>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dirty="0">
                <a:solidFill>
                  <a:srgbClr val="403C4E"/>
                </a:solidFill>
                <a:latin typeface="Open Sans"/>
                <a:ea typeface="Open Sans"/>
                <a:cs typeface="Open Sans"/>
                <a:sym typeface="Open Sans"/>
              </a:rPr>
              <a:t>Manage profile and track orders post-login.</a:t>
            </a:r>
          </a:p>
        </p:txBody>
      </p:sp>
      <p:sp>
        <p:nvSpPr>
          <p:cNvPr id="9" name="TextBox 9"/>
          <p:cNvSpPr txBox="1"/>
          <p:nvPr/>
        </p:nvSpPr>
        <p:spPr>
          <a:xfrm>
            <a:off x="9743357" y="4794005"/>
            <a:ext cx="4252912" cy="541139"/>
          </a:xfrm>
          <a:prstGeom prst="rect">
            <a:avLst/>
          </a:prstGeom>
        </p:spPr>
        <p:txBody>
          <a:bodyPr lIns="0" tIns="0" rIns="0" bIns="0" rtlCol="0" anchor="t">
            <a:spAutoFit/>
          </a:bodyPr>
          <a:lstStyle/>
          <a:p>
            <a:pPr algn="l">
              <a:lnSpc>
                <a:spcPts val="4125"/>
              </a:lnSpc>
            </a:pPr>
            <a:r>
              <a:rPr lang="en-US" sz="3312" b="1" dirty="0">
                <a:solidFill>
                  <a:srgbClr val="403C4E"/>
                </a:solidFill>
                <a:latin typeface="Merriweather Bold"/>
                <a:ea typeface="Merriweather Bold"/>
                <a:cs typeface="Merriweather Bold"/>
                <a:sym typeface="Merriweather Bold"/>
              </a:rPr>
              <a:t>Admin Module</a:t>
            </a:r>
          </a:p>
        </p:txBody>
      </p:sp>
      <p:sp>
        <p:nvSpPr>
          <p:cNvPr id="10" name="TextBox 10"/>
          <p:cNvSpPr txBox="1"/>
          <p:nvPr/>
        </p:nvSpPr>
        <p:spPr>
          <a:xfrm>
            <a:off x="9489878" y="5523356"/>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403C4E"/>
                </a:solidFill>
                <a:latin typeface="Open Sans"/>
                <a:ea typeface="Open Sans"/>
                <a:cs typeface="Open Sans"/>
                <a:sym typeface="Open Sans"/>
              </a:rPr>
              <a:t>Access site interface without login.</a:t>
            </a:r>
          </a:p>
        </p:txBody>
      </p:sp>
      <p:sp>
        <p:nvSpPr>
          <p:cNvPr id="11" name="TextBox 11"/>
          <p:cNvSpPr txBox="1"/>
          <p:nvPr/>
        </p:nvSpPr>
        <p:spPr>
          <a:xfrm>
            <a:off x="9489878" y="6076103"/>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403C4E"/>
                </a:solidFill>
                <a:latin typeface="Open Sans"/>
                <a:ea typeface="Open Sans"/>
                <a:cs typeface="Open Sans"/>
                <a:sym typeface="Open Sans"/>
              </a:rPr>
              <a:t>Authentication required for admin functions.</a:t>
            </a:r>
          </a:p>
        </p:txBody>
      </p:sp>
      <p:sp>
        <p:nvSpPr>
          <p:cNvPr id="12" name="TextBox 12"/>
          <p:cNvSpPr txBox="1"/>
          <p:nvPr/>
        </p:nvSpPr>
        <p:spPr>
          <a:xfrm>
            <a:off x="9489878" y="6628850"/>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dirty="0">
                <a:solidFill>
                  <a:srgbClr val="403C4E"/>
                </a:solidFill>
                <a:latin typeface="Open Sans"/>
                <a:ea typeface="Open Sans"/>
                <a:cs typeface="Open Sans"/>
                <a:sym typeface="Open Sans"/>
              </a:rPr>
              <a:t>Manage product categories, listings, and user orders.</a:t>
            </a:r>
          </a:p>
        </p:txBody>
      </p:sp>
      <p:sp>
        <p:nvSpPr>
          <p:cNvPr id="13" name="TextBox 13"/>
          <p:cNvSpPr txBox="1"/>
          <p:nvPr/>
        </p:nvSpPr>
        <p:spPr>
          <a:xfrm>
            <a:off x="9489878" y="7181598"/>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dirty="0">
                <a:solidFill>
                  <a:srgbClr val="403C4E"/>
                </a:solidFill>
                <a:latin typeface="Open Sans"/>
                <a:ea typeface="Open Sans"/>
                <a:cs typeface="Open Sans"/>
                <a:sym typeface="Open Sans"/>
              </a:rPr>
              <a:t>Secure dashboard for system monitoring.</a:t>
            </a:r>
          </a:p>
        </p:txBody>
      </p:sp>
      <p:sp>
        <p:nvSpPr>
          <p:cNvPr id="15" name="TextBox 14">
            <a:extLst>
              <a:ext uri="{FF2B5EF4-FFF2-40B4-BE49-F238E27FC236}">
                <a16:creationId xmlns:a16="http://schemas.microsoft.com/office/drawing/2014/main" id="{0B4DDAF0-69C0-AC32-709E-619E86CAFB96}"/>
              </a:ext>
            </a:extLst>
          </p:cNvPr>
          <p:cNvSpPr txBox="1"/>
          <p:nvPr/>
        </p:nvSpPr>
        <p:spPr>
          <a:xfrm>
            <a:off x="992237" y="1833753"/>
            <a:ext cx="9379974" cy="511294"/>
          </a:xfrm>
          <a:prstGeom prst="rect">
            <a:avLst/>
          </a:prstGeom>
          <a:noFill/>
        </p:spPr>
        <p:txBody>
          <a:bodyPr wrap="square">
            <a:spAutoFit/>
          </a:bodyPr>
          <a:lstStyle/>
          <a:p>
            <a:pPr algn="l">
              <a:lnSpc>
                <a:spcPts val="3437"/>
              </a:lnSpc>
            </a:pPr>
            <a:r>
              <a:rPr lang="en-US" sz="2750" b="1" dirty="0">
                <a:solidFill>
                  <a:srgbClr val="403C4E"/>
                </a:solidFill>
                <a:latin typeface="Merriweather Bold"/>
                <a:ea typeface="Merriweather Bold"/>
                <a:cs typeface="Merriweather Bold"/>
                <a:sym typeface="Merriweather Bold"/>
              </a:rPr>
              <a:t>Chapter 2.1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992238" y="1196727"/>
            <a:ext cx="3544044" cy="452437"/>
          </a:xfrm>
          <a:prstGeom prst="rect">
            <a:avLst/>
          </a:prstGeom>
        </p:spPr>
        <p:txBody>
          <a:bodyPr lIns="0" tIns="0" rIns="0" bIns="0" rtlCol="0" anchor="t">
            <a:spAutoFit/>
          </a:bodyPr>
          <a:lstStyle/>
          <a:p>
            <a:pPr algn="l">
              <a:lnSpc>
                <a:spcPts val="3437"/>
              </a:lnSpc>
            </a:pPr>
            <a:r>
              <a:rPr lang="en-US" sz="2750" b="1">
                <a:solidFill>
                  <a:srgbClr val="403C4E"/>
                </a:solidFill>
                <a:latin typeface="Merriweather Bold"/>
                <a:ea typeface="Merriweather Bold"/>
                <a:cs typeface="Merriweather Bold"/>
                <a:sym typeface="Merriweather Bold"/>
              </a:rPr>
              <a:t>Chapter 3</a:t>
            </a:r>
          </a:p>
        </p:txBody>
      </p:sp>
      <p:sp>
        <p:nvSpPr>
          <p:cNvPr id="5" name="TextBox 5"/>
          <p:cNvSpPr txBox="1"/>
          <p:nvPr/>
        </p:nvSpPr>
        <p:spPr>
          <a:xfrm>
            <a:off x="992238" y="1904107"/>
            <a:ext cx="12031564" cy="849528"/>
          </a:xfrm>
          <a:prstGeom prst="rect">
            <a:avLst/>
          </a:prstGeom>
        </p:spPr>
        <p:txBody>
          <a:bodyPr lIns="0" tIns="0" rIns="0" bIns="0" rtlCol="0" anchor="t">
            <a:spAutoFit/>
          </a:bodyPr>
          <a:lstStyle/>
          <a:p>
            <a:pPr algn="l">
              <a:lnSpc>
                <a:spcPts val="6937"/>
              </a:lnSpc>
            </a:pPr>
            <a:r>
              <a:rPr lang="en-US" sz="5562" b="1" dirty="0">
                <a:solidFill>
                  <a:srgbClr val="403C4E"/>
                </a:solidFill>
                <a:latin typeface="Merriweather Bold"/>
                <a:ea typeface="Merriweather Bold"/>
                <a:cs typeface="Merriweather Bold"/>
                <a:sym typeface="Merriweather Bold"/>
              </a:rPr>
              <a:t>Review of Literature:</a:t>
            </a:r>
          </a:p>
        </p:txBody>
      </p:sp>
      <p:grpSp>
        <p:nvGrpSpPr>
          <p:cNvPr id="6" name="Group 6"/>
          <p:cNvGrpSpPr/>
          <p:nvPr/>
        </p:nvGrpSpPr>
        <p:grpSpPr>
          <a:xfrm>
            <a:off x="856655" y="3133277"/>
            <a:ext cx="8048030" cy="2201615"/>
            <a:chOff x="0" y="0"/>
            <a:chExt cx="10730707" cy="2935487"/>
          </a:xfrm>
        </p:grpSpPr>
        <p:sp>
          <p:nvSpPr>
            <p:cNvPr id="7" name="Freeform 7"/>
            <p:cNvSpPr/>
            <p:nvPr/>
          </p:nvSpPr>
          <p:spPr>
            <a:xfrm>
              <a:off x="25400" y="25400"/>
              <a:ext cx="10679938" cy="2884678"/>
            </a:xfrm>
            <a:custGeom>
              <a:avLst/>
              <a:gdLst/>
              <a:ahLst/>
              <a:cxnLst/>
              <a:rect l="l" t="t" r="r" b="b"/>
              <a:pathLst>
                <a:path w="10679938" h="2884678">
                  <a:moveTo>
                    <a:pt x="0" y="243840"/>
                  </a:moveTo>
                  <a:cubicBezTo>
                    <a:pt x="0" y="109220"/>
                    <a:pt x="110617" y="0"/>
                    <a:pt x="247015" y="0"/>
                  </a:cubicBezTo>
                  <a:lnTo>
                    <a:pt x="10432923" y="0"/>
                  </a:lnTo>
                  <a:cubicBezTo>
                    <a:pt x="10569321" y="0"/>
                    <a:pt x="10679938" y="109220"/>
                    <a:pt x="10679938" y="243840"/>
                  </a:cubicBezTo>
                  <a:lnTo>
                    <a:pt x="10679938" y="2640838"/>
                  </a:lnTo>
                  <a:cubicBezTo>
                    <a:pt x="10679938" y="2775458"/>
                    <a:pt x="10569321" y="2884678"/>
                    <a:pt x="10432923" y="2884678"/>
                  </a:cubicBezTo>
                  <a:lnTo>
                    <a:pt x="247015" y="2884678"/>
                  </a:lnTo>
                  <a:cubicBezTo>
                    <a:pt x="110617" y="2884678"/>
                    <a:pt x="0" y="2775458"/>
                    <a:pt x="0" y="2640838"/>
                  </a:cubicBezTo>
                  <a:close/>
                </a:path>
              </a:pathLst>
            </a:custGeom>
            <a:solidFill>
              <a:srgbClr val="FFFFFF"/>
            </a:solidFill>
          </p:spPr>
        </p:sp>
        <p:sp>
          <p:nvSpPr>
            <p:cNvPr id="8" name="Freeform 8"/>
            <p:cNvSpPr/>
            <p:nvPr/>
          </p:nvSpPr>
          <p:spPr>
            <a:xfrm>
              <a:off x="0" y="0"/>
              <a:ext cx="10730738" cy="2935478"/>
            </a:xfrm>
            <a:custGeom>
              <a:avLst/>
              <a:gdLst/>
              <a:ahLst/>
              <a:cxnLst/>
              <a:rect l="l" t="t" r="r" b="b"/>
              <a:pathLst>
                <a:path w="10730738" h="2935478">
                  <a:moveTo>
                    <a:pt x="0" y="269240"/>
                  </a:moveTo>
                  <a:cubicBezTo>
                    <a:pt x="0" y="120269"/>
                    <a:pt x="122301" y="0"/>
                    <a:pt x="272415" y="0"/>
                  </a:cubicBezTo>
                  <a:lnTo>
                    <a:pt x="10458323" y="0"/>
                  </a:lnTo>
                  <a:lnTo>
                    <a:pt x="10458323" y="25400"/>
                  </a:lnTo>
                  <a:lnTo>
                    <a:pt x="10458323" y="0"/>
                  </a:lnTo>
                  <a:cubicBezTo>
                    <a:pt x="10608437" y="0"/>
                    <a:pt x="10730738" y="120269"/>
                    <a:pt x="10730738" y="269240"/>
                  </a:cubicBezTo>
                  <a:lnTo>
                    <a:pt x="10705338" y="269240"/>
                  </a:lnTo>
                  <a:lnTo>
                    <a:pt x="10730738" y="269240"/>
                  </a:lnTo>
                  <a:lnTo>
                    <a:pt x="10730738" y="2666238"/>
                  </a:lnTo>
                  <a:lnTo>
                    <a:pt x="10705338" y="2666238"/>
                  </a:lnTo>
                  <a:lnTo>
                    <a:pt x="10730738" y="2666238"/>
                  </a:lnTo>
                  <a:cubicBezTo>
                    <a:pt x="10730738" y="2815209"/>
                    <a:pt x="10608437" y="2935478"/>
                    <a:pt x="10458323" y="2935478"/>
                  </a:cubicBezTo>
                  <a:lnTo>
                    <a:pt x="10458323" y="2910078"/>
                  </a:lnTo>
                  <a:lnTo>
                    <a:pt x="10458323" y="2935478"/>
                  </a:lnTo>
                  <a:lnTo>
                    <a:pt x="272415" y="2935478"/>
                  </a:lnTo>
                  <a:lnTo>
                    <a:pt x="272415" y="2910078"/>
                  </a:lnTo>
                  <a:lnTo>
                    <a:pt x="272415" y="2935478"/>
                  </a:lnTo>
                  <a:cubicBezTo>
                    <a:pt x="122301" y="2935478"/>
                    <a:pt x="0" y="2815209"/>
                    <a:pt x="0" y="2666238"/>
                  </a:cubicBezTo>
                  <a:lnTo>
                    <a:pt x="0" y="269240"/>
                  </a:lnTo>
                  <a:lnTo>
                    <a:pt x="25400" y="269240"/>
                  </a:lnTo>
                  <a:lnTo>
                    <a:pt x="0" y="269240"/>
                  </a:lnTo>
                  <a:moveTo>
                    <a:pt x="50800" y="269240"/>
                  </a:moveTo>
                  <a:lnTo>
                    <a:pt x="50800" y="2666238"/>
                  </a:lnTo>
                  <a:lnTo>
                    <a:pt x="25400" y="2666238"/>
                  </a:lnTo>
                  <a:lnTo>
                    <a:pt x="50800" y="2666238"/>
                  </a:lnTo>
                  <a:cubicBezTo>
                    <a:pt x="50800" y="2786634"/>
                    <a:pt x="149733" y="2884678"/>
                    <a:pt x="272415" y="2884678"/>
                  </a:cubicBezTo>
                  <a:lnTo>
                    <a:pt x="10458323" y="2884678"/>
                  </a:lnTo>
                  <a:cubicBezTo>
                    <a:pt x="10581005" y="2884678"/>
                    <a:pt x="10679938" y="2786634"/>
                    <a:pt x="10679938" y="2666238"/>
                  </a:cubicBezTo>
                  <a:lnTo>
                    <a:pt x="10679938" y="269240"/>
                  </a:lnTo>
                  <a:cubicBezTo>
                    <a:pt x="10679938" y="148844"/>
                    <a:pt x="10581005" y="50800"/>
                    <a:pt x="10458323" y="50800"/>
                  </a:cubicBezTo>
                  <a:lnTo>
                    <a:pt x="272415" y="50800"/>
                  </a:lnTo>
                  <a:lnTo>
                    <a:pt x="272415" y="25400"/>
                  </a:lnTo>
                  <a:lnTo>
                    <a:pt x="272415" y="50800"/>
                  </a:lnTo>
                  <a:cubicBezTo>
                    <a:pt x="149733" y="50800"/>
                    <a:pt x="50800" y="148844"/>
                    <a:pt x="50800" y="269240"/>
                  </a:cubicBezTo>
                  <a:close/>
                </a:path>
              </a:pathLst>
            </a:custGeom>
            <a:solidFill>
              <a:srgbClr val="E5BEB2"/>
            </a:solidFill>
          </p:spPr>
        </p:sp>
      </p:grpSp>
      <p:grpSp>
        <p:nvGrpSpPr>
          <p:cNvPr id="9" name="Group 9"/>
          <p:cNvGrpSpPr/>
          <p:nvPr/>
        </p:nvGrpSpPr>
        <p:grpSpPr>
          <a:xfrm>
            <a:off x="824509" y="3152328"/>
            <a:ext cx="152400" cy="2163515"/>
            <a:chOff x="0" y="0"/>
            <a:chExt cx="203200" cy="2884687"/>
          </a:xfrm>
        </p:grpSpPr>
        <p:sp>
          <p:nvSpPr>
            <p:cNvPr id="10" name="Freeform 10"/>
            <p:cNvSpPr/>
            <p:nvPr/>
          </p:nvSpPr>
          <p:spPr>
            <a:xfrm>
              <a:off x="0" y="0"/>
              <a:ext cx="203200" cy="2884678"/>
            </a:xfrm>
            <a:custGeom>
              <a:avLst/>
              <a:gdLst/>
              <a:ahLst/>
              <a:cxnLst/>
              <a:rect l="l" t="t" r="r" b="b"/>
              <a:pathLst>
                <a:path w="203200" h="2884678">
                  <a:moveTo>
                    <a:pt x="0" y="101600"/>
                  </a:moveTo>
                  <a:cubicBezTo>
                    <a:pt x="0" y="45466"/>
                    <a:pt x="45466" y="0"/>
                    <a:pt x="101600" y="0"/>
                  </a:cubicBezTo>
                  <a:cubicBezTo>
                    <a:pt x="157734" y="0"/>
                    <a:pt x="203200" y="45466"/>
                    <a:pt x="203200" y="101600"/>
                  </a:cubicBezTo>
                  <a:lnTo>
                    <a:pt x="203200" y="2783078"/>
                  </a:lnTo>
                  <a:cubicBezTo>
                    <a:pt x="203200" y="2839212"/>
                    <a:pt x="157734" y="2884678"/>
                    <a:pt x="101600" y="2884678"/>
                  </a:cubicBezTo>
                  <a:cubicBezTo>
                    <a:pt x="45466" y="2884678"/>
                    <a:pt x="0" y="2839212"/>
                    <a:pt x="0" y="2783078"/>
                  </a:cubicBezTo>
                  <a:close/>
                </a:path>
              </a:pathLst>
            </a:custGeom>
            <a:solidFill>
              <a:srgbClr val="FFAD94"/>
            </a:solidFill>
          </p:spPr>
        </p:sp>
      </p:grpSp>
      <p:sp>
        <p:nvSpPr>
          <p:cNvPr id="11" name="TextBox 11"/>
          <p:cNvSpPr txBox="1"/>
          <p:nvPr/>
        </p:nvSpPr>
        <p:spPr>
          <a:xfrm>
            <a:off x="1279476" y="3417019"/>
            <a:ext cx="3544044" cy="452437"/>
          </a:xfrm>
          <a:prstGeom prst="rect">
            <a:avLst/>
          </a:prstGeom>
        </p:spPr>
        <p:txBody>
          <a:bodyPr lIns="0" tIns="0" rIns="0" bIns="0" rtlCol="0" anchor="t">
            <a:spAutoFit/>
          </a:bodyPr>
          <a:lstStyle/>
          <a:p>
            <a:pPr algn="l">
              <a:lnSpc>
                <a:spcPts val="3437"/>
              </a:lnSpc>
            </a:pPr>
            <a:r>
              <a:rPr lang="en-US" sz="2750" b="1">
                <a:solidFill>
                  <a:srgbClr val="403C4E"/>
                </a:solidFill>
                <a:latin typeface="Merriweather Bold"/>
                <a:ea typeface="Merriweather Bold"/>
                <a:cs typeface="Merriweather Bold"/>
                <a:sym typeface="Merriweather Bold"/>
              </a:rPr>
              <a:t>User Experience</a:t>
            </a:r>
          </a:p>
        </p:txBody>
      </p:sp>
      <p:sp>
        <p:nvSpPr>
          <p:cNvPr id="12" name="TextBox 12"/>
          <p:cNvSpPr txBox="1"/>
          <p:nvPr/>
        </p:nvSpPr>
        <p:spPr>
          <a:xfrm>
            <a:off x="1279476" y="4170461"/>
            <a:ext cx="7252395" cy="992981"/>
          </a:xfrm>
          <a:prstGeom prst="rect">
            <a:avLst/>
          </a:prstGeom>
        </p:spPr>
        <p:txBody>
          <a:bodyPr lIns="0" tIns="0" rIns="0" bIns="0" rtlCol="0" anchor="t">
            <a:spAutoFit/>
          </a:bodyPr>
          <a:lstStyle/>
          <a:p>
            <a:pPr algn="l">
              <a:lnSpc>
                <a:spcPts val="3562"/>
              </a:lnSpc>
            </a:pPr>
            <a:r>
              <a:rPr lang="en-US" sz="2187" dirty="0">
                <a:solidFill>
                  <a:srgbClr val="403C4E"/>
                </a:solidFill>
                <a:latin typeface="Open Sans"/>
                <a:ea typeface="Open Sans"/>
                <a:cs typeface="Open Sans"/>
                <a:sym typeface="Open Sans"/>
              </a:rPr>
              <a:t>Unauthenticated browsing is crucial for initial engagement.</a:t>
            </a:r>
          </a:p>
        </p:txBody>
      </p:sp>
      <p:grpSp>
        <p:nvGrpSpPr>
          <p:cNvPr id="13" name="Group 13"/>
          <p:cNvGrpSpPr/>
          <p:nvPr/>
        </p:nvGrpSpPr>
        <p:grpSpPr>
          <a:xfrm>
            <a:off x="9209485" y="3109316"/>
            <a:ext cx="8048179" cy="2201615"/>
            <a:chOff x="0" y="0"/>
            <a:chExt cx="10730905" cy="2935487"/>
          </a:xfrm>
        </p:grpSpPr>
        <p:sp>
          <p:nvSpPr>
            <p:cNvPr id="14" name="Freeform 14"/>
            <p:cNvSpPr/>
            <p:nvPr/>
          </p:nvSpPr>
          <p:spPr>
            <a:xfrm>
              <a:off x="25400" y="25400"/>
              <a:ext cx="10680192" cy="2884678"/>
            </a:xfrm>
            <a:custGeom>
              <a:avLst/>
              <a:gdLst/>
              <a:ahLst/>
              <a:cxnLst/>
              <a:rect l="l" t="t" r="r" b="b"/>
              <a:pathLst>
                <a:path w="10680192" h="2884678">
                  <a:moveTo>
                    <a:pt x="0" y="243840"/>
                  </a:moveTo>
                  <a:cubicBezTo>
                    <a:pt x="0" y="109220"/>
                    <a:pt x="110617" y="0"/>
                    <a:pt x="247015" y="0"/>
                  </a:cubicBezTo>
                  <a:lnTo>
                    <a:pt x="10433177" y="0"/>
                  </a:lnTo>
                  <a:cubicBezTo>
                    <a:pt x="10569575" y="0"/>
                    <a:pt x="10680192" y="109220"/>
                    <a:pt x="10680192" y="243840"/>
                  </a:cubicBezTo>
                  <a:lnTo>
                    <a:pt x="10680192" y="2640838"/>
                  </a:lnTo>
                  <a:cubicBezTo>
                    <a:pt x="10680192" y="2775458"/>
                    <a:pt x="10569575" y="2884678"/>
                    <a:pt x="10433177" y="2884678"/>
                  </a:cubicBezTo>
                  <a:lnTo>
                    <a:pt x="247015" y="2884678"/>
                  </a:lnTo>
                  <a:cubicBezTo>
                    <a:pt x="110617" y="2884678"/>
                    <a:pt x="0" y="2775458"/>
                    <a:pt x="0" y="2640838"/>
                  </a:cubicBezTo>
                  <a:close/>
                </a:path>
              </a:pathLst>
            </a:custGeom>
            <a:solidFill>
              <a:srgbClr val="FFFFFF"/>
            </a:solidFill>
          </p:spPr>
        </p:sp>
        <p:sp>
          <p:nvSpPr>
            <p:cNvPr id="15" name="Freeform 15"/>
            <p:cNvSpPr/>
            <p:nvPr/>
          </p:nvSpPr>
          <p:spPr>
            <a:xfrm>
              <a:off x="0" y="0"/>
              <a:ext cx="10730992" cy="2935478"/>
            </a:xfrm>
            <a:custGeom>
              <a:avLst/>
              <a:gdLst/>
              <a:ahLst/>
              <a:cxnLst/>
              <a:rect l="l" t="t" r="r" b="b"/>
              <a:pathLst>
                <a:path w="10730992" h="2935478">
                  <a:moveTo>
                    <a:pt x="0" y="269240"/>
                  </a:moveTo>
                  <a:cubicBezTo>
                    <a:pt x="0" y="120269"/>
                    <a:pt x="122301" y="0"/>
                    <a:pt x="272415" y="0"/>
                  </a:cubicBezTo>
                  <a:lnTo>
                    <a:pt x="10458577" y="0"/>
                  </a:lnTo>
                  <a:lnTo>
                    <a:pt x="10458577" y="25400"/>
                  </a:lnTo>
                  <a:lnTo>
                    <a:pt x="10458577" y="0"/>
                  </a:lnTo>
                  <a:cubicBezTo>
                    <a:pt x="10608691" y="0"/>
                    <a:pt x="10730992" y="120269"/>
                    <a:pt x="10730992" y="269240"/>
                  </a:cubicBezTo>
                  <a:lnTo>
                    <a:pt x="10705592" y="269240"/>
                  </a:lnTo>
                  <a:lnTo>
                    <a:pt x="10730992" y="269240"/>
                  </a:lnTo>
                  <a:lnTo>
                    <a:pt x="10730992" y="2666238"/>
                  </a:lnTo>
                  <a:lnTo>
                    <a:pt x="10705592" y="2666238"/>
                  </a:lnTo>
                  <a:lnTo>
                    <a:pt x="10730992" y="2666238"/>
                  </a:lnTo>
                  <a:cubicBezTo>
                    <a:pt x="10730992" y="2815209"/>
                    <a:pt x="10608691" y="2935478"/>
                    <a:pt x="10458577" y="2935478"/>
                  </a:cubicBezTo>
                  <a:lnTo>
                    <a:pt x="10458577" y="2910078"/>
                  </a:lnTo>
                  <a:lnTo>
                    <a:pt x="10458577" y="2935478"/>
                  </a:lnTo>
                  <a:lnTo>
                    <a:pt x="272415" y="2935478"/>
                  </a:lnTo>
                  <a:lnTo>
                    <a:pt x="272415" y="2910078"/>
                  </a:lnTo>
                  <a:lnTo>
                    <a:pt x="272415" y="2935478"/>
                  </a:lnTo>
                  <a:cubicBezTo>
                    <a:pt x="122301" y="2935478"/>
                    <a:pt x="0" y="2815209"/>
                    <a:pt x="0" y="2666238"/>
                  </a:cubicBezTo>
                  <a:lnTo>
                    <a:pt x="0" y="269240"/>
                  </a:lnTo>
                  <a:lnTo>
                    <a:pt x="25400" y="269240"/>
                  </a:lnTo>
                  <a:lnTo>
                    <a:pt x="0" y="269240"/>
                  </a:lnTo>
                  <a:moveTo>
                    <a:pt x="50800" y="269240"/>
                  </a:moveTo>
                  <a:lnTo>
                    <a:pt x="50800" y="2666238"/>
                  </a:lnTo>
                  <a:lnTo>
                    <a:pt x="25400" y="2666238"/>
                  </a:lnTo>
                  <a:lnTo>
                    <a:pt x="50800" y="2666238"/>
                  </a:lnTo>
                  <a:cubicBezTo>
                    <a:pt x="50800" y="2786634"/>
                    <a:pt x="149733" y="2884678"/>
                    <a:pt x="272415" y="2884678"/>
                  </a:cubicBezTo>
                  <a:lnTo>
                    <a:pt x="10458577" y="2884678"/>
                  </a:lnTo>
                  <a:cubicBezTo>
                    <a:pt x="10581259" y="2884678"/>
                    <a:pt x="10680192" y="2786634"/>
                    <a:pt x="10680192" y="2666238"/>
                  </a:cubicBezTo>
                  <a:lnTo>
                    <a:pt x="10680192" y="269240"/>
                  </a:lnTo>
                  <a:cubicBezTo>
                    <a:pt x="10680192" y="148844"/>
                    <a:pt x="10581259" y="50800"/>
                    <a:pt x="10458577" y="50800"/>
                  </a:cubicBezTo>
                  <a:lnTo>
                    <a:pt x="272415" y="50800"/>
                  </a:lnTo>
                  <a:lnTo>
                    <a:pt x="272415" y="25400"/>
                  </a:lnTo>
                  <a:lnTo>
                    <a:pt x="272415" y="50800"/>
                  </a:lnTo>
                  <a:cubicBezTo>
                    <a:pt x="149733" y="50800"/>
                    <a:pt x="50800" y="148844"/>
                    <a:pt x="50800" y="269240"/>
                  </a:cubicBezTo>
                  <a:close/>
                </a:path>
              </a:pathLst>
            </a:custGeom>
            <a:solidFill>
              <a:srgbClr val="E5BEB2"/>
            </a:solidFill>
          </p:spPr>
        </p:sp>
      </p:grpSp>
      <p:grpSp>
        <p:nvGrpSpPr>
          <p:cNvPr id="16" name="Group 16"/>
          <p:cNvGrpSpPr/>
          <p:nvPr/>
        </p:nvGrpSpPr>
        <p:grpSpPr>
          <a:xfrm>
            <a:off x="9117956" y="3174429"/>
            <a:ext cx="152400" cy="2163515"/>
            <a:chOff x="0" y="0"/>
            <a:chExt cx="203200" cy="2884687"/>
          </a:xfrm>
        </p:grpSpPr>
        <p:sp>
          <p:nvSpPr>
            <p:cNvPr id="17" name="Freeform 17"/>
            <p:cNvSpPr/>
            <p:nvPr/>
          </p:nvSpPr>
          <p:spPr>
            <a:xfrm>
              <a:off x="0" y="0"/>
              <a:ext cx="203200" cy="2884678"/>
            </a:xfrm>
            <a:custGeom>
              <a:avLst/>
              <a:gdLst/>
              <a:ahLst/>
              <a:cxnLst/>
              <a:rect l="l" t="t" r="r" b="b"/>
              <a:pathLst>
                <a:path w="203200" h="2884678">
                  <a:moveTo>
                    <a:pt x="0" y="101600"/>
                  </a:moveTo>
                  <a:cubicBezTo>
                    <a:pt x="0" y="45466"/>
                    <a:pt x="45466" y="0"/>
                    <a:pt x="101600" y="0"/>
                  </a:cubicBezTo>
                  <a:cubicBezTo>
                    <a:pt x="157734" y="0"/>
                    <a:pt x="203200" y="45466"/>
                    <a:pt x="203200" y="101600"/>
                  </a:cubicBezTo>
                  <a:lnTo>
                    <a:pt x="203200" y="2783078"/>
                  </a:lnTo>
                  <a:cubicBezTo>
                    <a:pt x="203200" y="2839212"/>
                    <a:pt x="157734" y="2884678"/>
                    <a:pt x="101600" y="2884678"/>
                  </a:cubicBezTo>
                  <a:cubicBezTo>
                    <a:pt x="45466" y="2884678"/>
                    <a:pt x="0" y="2839212"/>
                    <a:pt x="0" y="2783078"/>
                  </a:cubicBezTo>
                  <a:close/>
                </a:path>
              </a:pathLst>
            </a:custGeom>
            <a:solidFill>
              <a:srgbClr val="FFAD94"/>
            </a:solidFill>
          </p:spPr>
        </p:sp>
      </p:grpSp>
      <p:sp>
        <p:nvSpPr>
          <p:cNvPr id="18" name="TextBox 18"/>
          <p:cNvSpPr txBox="1"/>
          <p:nvPr/>
        </p:nvSpPr>
        <p:spPr>
          <a:xfrm>
            <a:off x="9575156" y="3417019"/>
            <a:ext cx="3544044" cy="452437"/>
          </a:xfrm>
          <a:prstGeom prst="rect">
            <a:avLst/>
          </a:prstGeom>
        </p:spPr>
        <p:txBody>
          <a:bodyPr lIns="0" tIns="0" rIns="0" bIns="0" rtlCol="0" anchor="t">
            <a:spAutoFit/>
          </a:bodyPr>
          <a:lstStyle/>
          <a:p>
            <a:pPr algn="l">
              <a:lnSpc>
                <a:spcPts val="3437"/>
              </a:lnSpc>
            </a:pPr>
            <a:r>
              <a:rPr lang="en-US" sz="2750" b="1">
                <a:solidFill>
                  <a:srgbClr val="403C4E"/>
                </a:solidFill>
                <a:latin typeface="Merriweather Bold"/>
                <a:ea typeface="Merriweather Bold"/>
                <a:cs typeface="Merriweather Bold"/>
                <a:sym typeface="Merriweather Bold"/>
              </a:rPr>
              <a:t>Admin Portals</a:t>
            </a:r>
          </a:p>
        </p:txBody>
      </p:sp>
      <p:sp>
        <p:nvSpPr>
          <p:cNvPr id="19" name="TextBox 19"/>
          <p:cNvSpPr txBox="1"/>
          <p:nvPr/>
        </p:nvSpPr>
        <p:spPr>
          <a:xfrm>
            <a:off x="9630073" y="4124399"/>
            <a:ext cx="7252544" cy="992981"/>
          </a:xfrm>
          <a:prstGeom prst="rect">
            <a:avLst/>
          </a:prstGeom>
        </p:spPr>
        <p:txBody>
          <a:bodyPr lIns="0" tIns="0" rIns="0" bIns="0" rtlCol="0" anchor="t">
            <a:spAutoFit/>
          </a:bodyPr>
          <a:lstStyle/>
          <a:p>
            <a:pPr algn="l">
              <a:lnSpc>
                <a:spcPts val="3562"/>
              </a:lnSpc>
            </a:pPr>
            <a:r>
              <a:rPr lang="en-US" sz="2187">
                <a:solidFill>
                  <a:srgbClr val="403C4E"/>
                </a:solidFill>
                <a:latin typeface="Open Sans"/>
                <a:ea typeface="Open Sans"/>
                <a:cs typeface="Open Sans"/>
                <a:sym typeface="Open Sans"/>
              </a:rPr>
              <a:t>Strong CRUD operations and access control are essential.</a:t>
            </a:r>
          </a:p>
        </p:txBody>
      </p:sp>
      <p:grpSp>
        <p:nvGrpSpPr>
          <p:cNvPr id="20" name="Group 20"/>
          <p:cNvGrpSpPr/>
          <p:nvPr/>
        </p:nvGrpSpPr>
        <p:grpSpPr>
          <a:xfrm>
            <a:off x="937171" y="5777805"/>
            <a:ext cx="8048030" cy="2201615"/>
            <a:chOff x="0" y="0"/>
            <a:chExt cx="10730707" cy="2935487"/>
          </a:xfrm>
        </p:grpSpPr>
        <p:sp>
          <p:nvSpPr>
            <p:cNvPr id="21" name="Freeform 21"/>
            <p:cNvSpPr/>
            <p:nvPr/>
          </p:nvSpPr>
          <p:spPr>
            <a:xfrm>
              <a:off x="25400" y="25400"/>
              <a:ext cx="10679938" cy="2884678"/>
            </a:xfrm>
            <a:custGeom>
              <a:avLst/>
              <a:gdLst/>
              <a:ahLst/>
              <a:cxnLst/>
              <a:rect l="l" t="t" r="r" b="b"/>
              <a:pathLst>
                <a:path w="10679938" h="2884678">
                  <a:moveTo>
                    <a:pt x="0" y="243840"/>
                  </a:moveTo>
                  <a:cubicBezTo>
                    <a:pt x="0" y="109220"/>
                    <a:pt x="110617" y="0"/>
                    <a:pt x="247015" y="0"/>
                  </a:cubicBezTo>
                  <a:lnTo>
                    <a:pt x="10432923" y="0"/>
                  </a:lnTo>
                  <a:cubicBezTo>
                    <a:pt x="10569321" y="0"/>
                    <a:pt x="10679938" y="109220"/>
                    <a:pt x="10679938" y="243840"/>
                  </a:cubicBezTo>
                  <a:lnTo>
                    <a:pt x="10679938" y="2640838"/>
                  </a:lnTo>
                  <a:cubicBezTo>
                    <a:pt x="10679938" y="2775458"/>
                    <a:pt x="10569321" y="2884678"/>
                    <a:pt x="10432923" y="2884678"/>
                  </a:cubicBezTo>
                  <a:lnTo>
                    <a:pt x="247015" y="2884678"/>
                  </a:lnTo>
                  <a:cubicBezTo>
                    <a:pt x="110617" y="2884678"/>
                    <a:pt x="0" y="2775458"/>
                    <a:pt x="0" y="2640838"/>
                  </a:cubicBezTo>
                  <a:close/>
                </a:path>
              </a:pathLst>
            </a:custGeom>
            <a:solidFill>
              <a:srgbClr val="FFFFFF"/>
            </a:solidFill>
          </p:spPr>
        </p:sp>
        <p:sp>
          <p:nvSpPr>
            <p:cNvPr id="22" name="Freeform 22"/>
            <p:cNvSpPr/>
            <p:nvPr/>
          </p:nvSpPr>
          <p:spPr>
            <a:xfrm>
              <a:off x="0" y="0"/>
              <a:ext cx="10730738" cy="2935478"/>
            </a:xfrm>
            <a:custGeom>
              <a:avLst/>
              <a:gdLst/>
              <a:ahLst/>
              <a:cxnLst/>
              <a:rect l="l" t="t" r="r" b="b"/>
              <a:pathLst>
                <a:path w="10730738" h="2935478">
                  <a:moveTo>
                    <a:pt x="0" y="269240"/>
                  </a:moveTo>
                  <a:cubicBezTo>
                    <a:pt x="0" y="120269"/>
                    <a:pt x="122301" y="0"/>
                    <a:pt x="272415" y="0"/>
                  </a:cubicBezTo>
                  <a:lnTo>
                    <a:pt x="10458323" y="0"/>
                  </a:lnTo>
                  <a:lnTo>
                    <a:pt x="10458323" y="25400"/>
                  </a:lnTo>
                  <a:lnTo>
                    <a:pt x="10458323" y="0"/>
                  </a:lnTo>
                  <a:cubicBezTo>
                    <a:pt x="10608437" y="0"/>
                    <a:pt x="10730738" y="120269"/>
                    <a:pt x="10730738" y="269240"/>
                  </a:cubicBezTo>
                  <a:lnTo>
                    <a:pt x="10705338" y="269240"/>
                  </a:lnTo>
                  <a:lnTo>
                    <a:pt x="10730738" y="269240"/>
                  </a:lnTo>
                  <a:lnTo>
                    <a:pt x="10730738" y="2666238"/>
                  </a:lnTo>
                  <a:lnTo>
                    <a:pt x="10705338" y="2666238"/>
                  </a:lnTo>
                  <a:lnTo>
                    <a:pt x="10730738" y="2666238"/>
                  </a:lnTo>
                  <a:cubicBezTo>
                    <a:pt x="10730738" y="2815209"/>
                    <a:pt x="10608437" y="2935478"/>
                    <a:pt x="10458323" y="2935478"/>
                  </a:cubicBezTo>
                  <a:lnTo>
                    <a:pt x="10458323" y="2910078"/>
                  </a:lnTo>
                  <a:lnTo>
                    <a:pt x="10458323" y="2935478"/>
                  </a:lnTo>
                  <a:lnTo>
                    <a:pt x="272415" y="2935478"/>
                  </a:lnTo>
                  <a:lnTo>
                    <a:pt x="272415" y="2910078"/>
                  </a:lnTo>
                  <a:lnTo>
                    <a:pt x="272415" y="2935478"/>
                  </a:lnTo>
                  <a:cubicBezTo>
                    <a:pt x="122301" y="2935478"/>
                    <a:pt x="0" y="2815209"/>
                    <a:pt x="0" y="2666238"/>
                  </a:cubicBezTo>
                  <a:lnTo>
                    <a:pt x="0" y="269240"/>
                  </a:lnTo>
                  <a:lnTo>
                    <a:pt x="25400" y="269240"/>
                  </a:lnTo>
                  <a:lnTo>
                    <a:pt x="0" y="269240"/>
                  </a:lnTo>
                  <a:moveTo>
                    <a:pt x="50800" y="269240"/>
                  </a:moveTo>
                  <a:lnTo>
                    <a:pt x="50800" y="2666238"/>
                  </a:lnTo>
                  <a:lnTo>
                    <a:pt x="25400" y="2666238"/>
                  </a:lnTo>
                  <a:lnTo>
                    <a:pt x="50800" y="2666238"/>
                  </a:lnTo>
                  <a:cubicBezTo>
                    <a:pt x="50800" y="2786634"/>
                    <a:pt x="149733" y="2884678"/>
                    <a:pt x="272415" y="2884678"/>
                  </a:cubicBezTo>
                  <a:lnTo>
                    <a:pt x="10458323" y="2884678"/>
                  </a:lnTo>
                  <a:cubicBezTo>
                    <a:pt x="10581005" y="2884678"/>
                    <a:pt x="10679938" y="2786634"/>
                    <a:pt x="10679938" y="2666238"/>
                  </a:cubicBezTo>
                  <a:lnTo>
                    <a:pt x="10679938" y="269240"/>
                  </a:lnTo>
                  <a:cubicBezTo>
                    <a:pt x="10679938" y="148844"/>
                    <a:pt x="10581005" y="50800"/>
                    <a:pt x="10458323" y="50800"/>
                  </a:cubicBezTo>
                  <a:lnTo>
                    <a:pt x="272415" y="50800"/>
                  </a:lnTo>
                  <a:lnTo>
                    <a:pt x="272415" y="25400"/>
                  </a:lnTo>
                  <a:lnTo>
                    <a:pt x="272415" y="50800"/>
                  </a:lnTo>
                  <a:cubicBezTo>
                    <a:pt x="149733" y="50800"/>
                    <a:pt x="50800" y="148844"/>
                    <a:pt x="50800" y="269240"/>
                  </a:cubicBezTo>
                  <a:close/>
                </a:path>
              </a:pathLst>
            </a:custGeom>
            <a:solidFill>
              <a:srgbClr val="E5BEB2"/>
            </a:solidFill>
          </p:spPr>
        </p:sp>
      </p:grpSp>
      <p:grpSp>
        <p:nvGrpSpPr>
          <p:cNvPr id="23" name="Group 23"/>
          <p:cNvGrpSpPr/>
          <p:nvPr/>
        </p:nvGrpSpPr>
        <p:grpSpPr>
          <a:xfrm>
            <a:off x="900709" y="5815905"/>
            <a:ext cx="152400" cy="2163515"/>
            <a:chOff x="0" y="0"/>
            <a:chExt cx="203200" cy="2884687"/>
          </a:xfrm>
        </p:grpSpPr>
        <p:sp>
          <p:nvSpPr>
            <p:cNvPr id="24" name="Freeform 24"/>
            <p:cNvSpPr/>
            <p:nvPr/>
          </p:nvSpPr>
          <p:spPr>
            <a:xfrm>
              <a:off x="0" y="0"/>
              <a:ext cx="203200" cy="2884678"/>
            </a:xfrm>
            <a:custGeom>
              <a:avLst/>
              <a:gdLst/>
              <a:ahLst/>
              <a:cxnLst/>
              <a:rect l="l" t="t" r="r" b="b"/>
              <a:pathLst>
                <a:path w="203200" h="2884678">
                  <a:moveTo>
                    <a:pt x="0" y="101600"/>
                  </a:moveTo>
                  <a:cubicBezTo>
                    <a:pt x="0" y="45466"/>
                    <a:pt x="45466" y="0"/>
                    <a:pt x="101600" y="0"/>
                  </a:cubicBezTo>
                  <a:cubicBezTo>
                    <a:pt x="157734" y="0"/>
                    <a:pt x="203200" y="45466"/>
                    <a:pt x="203200" y="101600"/>
                  </a:cubicBezTo>
                  <a:lnTo>
                    <a:pt x="203200" y="2783078"/>
                  </a:lnTo>
                  <a:cubicBezTo>
                    <a:pt x="203200" y="2839212"/>
                    <a:pt x="157734" y="2884678"/>
                    <a:pt x="101600" y="2884678"/>
                  </a:cubicBezTo>
                  <a:cubicBezTo>
                    <a:pt x="45466" y="2884678"/>
                    <a:pt x="0" y="2839212"/>
                    <a:pt x="0" y="2783078"/>
                  </a:cubicBezTo>
                  <a:close/>
                </a:path>
              </a:pathLst>
            </a:custGeom>
            <a:solidFill>
              <a:srgbClr val="FFAD94"/>
            </a:solidFill>
          </p:spPr>
        </p:sp>
      </p:grpSp>
      <p:sp>
        <p:nvSpPr>
          <p:cNvPr id="25" name="TextBox 25"/>
          <p:cNvSpPr txBox="1"/>
          <p:nvPr/>
        </p:nvSpPr>
        <p:spPr>
          <a:xfrm>
            <a:off x="1361630" y="6024116"/>
            <a:ext cx="3544044" cy="452437"/>
          </a:xfrm>
          <a:prstGeom prst="rect">
            <a:avLst/>
          </a:prstGeom>
        </p:spPr>
        <p:txBody>
          <a:bodyPr lIns="0" tIns="0" rIns="0" bIns="0" rtlCol="0" anchor="t">
            <a:spAutoFit/>
          </a:bodyPr>
          <a:lstStyle/>
          <a:p>
            <a:pPr algn="l">
              <a:lnSpc>
                <a:spcPts val="3437"/>
              </a:lnSpc>
            </a:pPr>
            <a:r>
              <a:rPr lang="en-US" sz="2750" b="1">
                <a:solidFill>
                  <a:srgbClr val="403C4E"/>
                </a:solidFill>
                <a:latin typeface="Merriweather Bold"/>
                <a:ea typeface="Merriweather Bold"/>
                <a:cs typeface="Merriweather Bold"/>
                <a:sym typeface="Merriweather Bold"/>
              </a:rPr>
              <a:t>Authentication</a:t>
            </a:r>
          </a:p>
        </p:txBody>
      </p:sp>
      <p:sp>
        <p:nvSpPr>
          <p:cNvPr id="26" name="TextBox 26"/>
          <p:cNvSpPr txBox="1"/>
          <p:nvPr/>
        </p:nvSpPr>
        <p:spPr>
          <a:xfrm>
            <a:off x="1254472" y="6769446"/>
            <a:ext cx="7252395" cy="992981"/>
          </a:xfrm>
          <a:prstGeom prst="rect">
            <a:avLst/>
          </a:prstGeom>
        </p:spPr>
        <p:txBody>
          <a:bodyPr lIns="0" tIns="0" rIns="0" bIns="0" rtlCol="0" anchor="t">
            <a:spAutoFit/>
          </a:bodyPr>
          <a:lstStyle/>
          <a:p>
            <a:pPr algn="l">
              <a:lnSpc>
                <a:spcPts val="3562"/>
              </a:lnSpc>
            </a:pPr>
            <a:r>
              <a:rPr lang="en-US" sz="2187">
                <a:solidFill>
                  <a:srgbClr val="403C4E"/>
                </a:solidFill>
                <a:latin typeface="Open Sans"/>
                <a:ea typeface="Open Sans"/>
                <a:cs typeface="Open Sans"/>
                <a:sym typeface="Open Sans"/>
              </a:rPr>
              <a:t>Cart and checkout actions must always require user login.</a:t>
            </a:r>
          </a:p>
        </p:txBody>
      </p:sp>
      <p:grpSp>
        <p:nvGrpSpPr>
          <p:cNvPr id="27" name="Group 27"/>
          <p:cNvGrpSpPr/>
          <p:nvPr/>
        </p:nvGrpSpPr>
        <p:grpSpPr>
          <a:xfrm>
            <a:off x="9117956" y="5754364"/>
            <a:ext cx="8048179" cy="2201615"/>
            <a:chOff x="0" y="0"/>
            <a:chExt cx="10730905" cy="2935487"/>
          </a:xfrm>
        </p:grpSpPr>
        <p:sp>
          <p:nvSpPr>
            <p:cNvPr id="28" name="Freeform 28"/>
            <p:cNvSpPr/>
            <p:nvPr/>
          </p:nvSpPr>
          <p:spPr>
            <a:xfrm>
              <a:off x="25400" y="25400"/>
              <a:ext cx="10680192" cy="2884678"/>
            </a:xfrm>
            <a:custGeom>
              <a:avLst/>
              <a:gdLst/>
              <a:ahLst/>
              <a:cxnLst/>
              <a:rect l="l" t="t" r="r" b="b"/>
              <a:pathLst>
                <a:path w="10680192" h="2884678">
                  <a:moveTo>
                    <a:pt x="0" y="243840"/>
                  </a:moveTo>
                  <a:cubicBezTo>
                    <a:pt x="0" y="109220"/>
                    <a:pt x="110617" y="0"/>
                    <a:pt x="247015" y="0"/>
                  </a:cubicBezTo>
                  <a:lnTo>
                    <a:pt x="10433177" y="0"/>
                  </a:lnTo>
                  <a:cubicBezTo>
                    <a:pt x="10569575" y="0"/>
                    <a:pt x="10680192" y="109220"/>
                    <a:pt x="10680192" y="243840"/>
                  </a:cubicBezTo>
                  <a:lnTo>
                    <a:pt x="10680192" y="2640838"/>
                  </a:lnTo>
                  <a:cubicBezTo>
                    <a:pt x="10680192" y="2775458"/>
                    <a:pt x="10569575" y="2884678"/>
                    <a:pt x="10433177" y="2884678"/>
                  </a:cubicBezTo>
                  <a:lnTo>
                    <a:pt x="247015" y="2884678"/>
                  </a:lnTo>
                  <a:cubicBezTo>
                    <a:pt x="110617" y="2884678"/>
                    <a:pt x="0" y="2775458"/>
                    <a:pt x="0" y="2640838"/>
                  </a:cubicBezTo>
                  <a:close/>
                </a:path>
              </a:pathLst>
            </a:custGeom>
            <a:solidFill>
              <a:srgbClr val="FFFFFF"/>
            </a:solidFill>
          </p:spPr>
        </p:sp>
        <p:sp>
          <p:nvSpPr>
            <p:cNvPr id="29" name="Freeform 29"/>
            <p:cNvSpPr/>
            <p:nvPr/>
          </p:nvSpPr>
          <p:spPr>
            <a:xfrm>
              <a:off x="0" y="0"/>
              <a:ext cx="10730992" cy="2935478"/>
            </a:xfrm>
            <a:custGeom>
              <a:avLst/>
              <a:gdLst/>
              <a:ahLst/>
              <a:cxnLst/>
              <a:rect l="l" t="t" r="r" b="b"/>
              <a:pathLst>
                <a:path w="10730992" h="2935478">
                  <a:moveTo>
                    <a:pt x="0" y="269240"/>
                  </a:moveTo>
                  <a:cubicBezTo>
                    <a:pt x="0" y="120269"/>
                    <a:pt x="122301" y="0"/>
                    <a:pt x="272415" y="0"/>
                  </a:cubicBezTo>
                  <a:lnTo>
                    <a:pt x="10458577" y="0"/>
                  </a:lnTo>
                  <a:lnTo>
                    <a:pt x="10458577" y="25400"/>
                  </a:lnTo>
                  <a:lnTo>
                    <a:pt x="10458577" y="0"/>
                  </a:lnTo>
                  <a:cubicBezTo>
                    <a:pt x="10608691" y="0"/>
                    <a:pt x="10730992" y="120269"/>
                    <a:pt x="10730992" y="269240"/>
                  </a:cubicBezTo>
                  <a:lnTo>
                    <a:pt x="10705592" y="269240"/>
                  </a:lnTo>
                  <a:lnTo>
                    <a:pt x="10730992" y="269240"/>
                  </a:lnTo>
                  <a:lnTo>
                    <a:pt x="10730992" y="2666238"/>
                  </a:lnTo>
                  <a:lnTo>
                    <a:pt x="10705592" y="2666238"/>
                  </a:lnTo>
                  <a:lnTo>
                    <a:pt x="10730992" y="2666238"/>
                  </a:lnTo>
                  <a:cubicBezTo>
                    <a:pt x="10730992" y="2815209"/>
                    <a:pt x="10608691" y="2935478"/>
                    <a:pt x="10458577" y="2935478"/>
                  </a:cubicBezTo>
                  <a:lnTo>
                    <a:pt x="10458577" y="2910078"/>
                  </a:lnTo>
                  <a:lnTo>
                    <a:pt x="10458577" y="2935478"/>
                  </a:lnTo>
                  <a:lnTo>
                    <a:pt x="272415" y="2935478"/>
                  </a:lnTo>
                  <a:lnTo>
                    <a:pt x="272415" y="2910078"/>
                  </a:lnTo>
                  <a:lnTo>
                    <a:pt x="272415" y="2935478"/>
                  </a:lnTo>
                  <a:cubicBezTo>
                    <a:pt x="122301" y="2935478"/>
                    <a:pt x="0" y="2815209"/>
                    <a:pt x="0" y="2666238"/>
                  </a:cubicBezTo>
                  <a:lnTo>
                    <a:pt x="0" y="269240"/>
                  </a:lnTo>
                  <a:lnTo>
                    <a:pt x="25400" y="269240"/>
                  </a:lnTo>
                  <a:lnTo>
                    <a:pt x="0" y="269240"/>
                  </a:lnTo>
                  <a:moveTo>
                    <a:pt x="50800" y="269240"/>
                  </a:moveTo>
                  <a:lnTo>
                    <a:pt x="50800" y="2666238"/>
                  </a:lnTo>
                  <a:lnTo>
                    <a:pt x="25400" y="2666238"/>
                  </a:lnTo>
                  <a:lnTo>
                    <a:pt x="50800" y="2666238"/>
                  </a:lnTo>
                  <a:cubicBezTo>
                    <a:pt x="50800" y="2786634"/>
                    <a:pt x="149733" y="2884678"/>
                    <a:pt x="272415" y="2884678"/>
                  </a:cubicBezTo>
                  <a:lnTo>
                    <a:pt x="10458577" y="2884678"/>
                  </a:lnTo>
                  <a:cubicBezTo>
                    <a:pt x="10581259" y="2884678"/>
                    <a:pt x="10680192" y="2786634"/>
                    <a:pt x="10680192" y="2666238"/>
                  </a:cubicBezTo>
                  <a:lnTo>
                    <a:pt x="10680192" y="269240"/>
                  </a:lnTo>
                  <a:cubicBezTo>
                    <a:pt x="10680192" y="148844"/>
                    <a:pt x="10581259" y="50800"/>
                    <a:pt x="10458577" y="50800"/>
                  </a:cubicBezTo>
                  <a:lnTo>
                    <a:pt x="272415" y="50800"/>
                  </a:lnTo>
                  <a:lnTo>
                    <a:pt x="272415" y="25400"/>
                  </a:lnTo>
                  <a:lnTo>
                    <a:pt x="272415" y="50800"/>
                  </a:lnTo>
                  <a:cubicBezTo>
                    <a:pt x="149733" y="50800"/>
                    <a:pt x="50800" y="148844"/>
                    <a:pt x="50800" y="269240"/>
                  </a:cubicBezTo>
                  <a:close/>
                </a:path>
              </a:pathLst>
            </a:custGeom>
            <a:solidFill>
              <a:srgbClr val="E5BEB2"/>
            </a:solidFill>
          </p:spPr>
        </p:sp>
      </p:grpSp>
      <p:grpSp>
        <p:nvGrpSpPr>
          <p:cNvPr id="30" name="Group 30"/>
          <p:cNvGrpSpPr/>
          <p:nvPr/>
        </p:nvGrpSpPr>
        <p:grpSpPr>
          <a:xfrm>
            <a:off x="9156055" y="5815905"/>
            <a:ext cx="152400" cy="2163515"/>
            <a:chOff x="0" y="0"/>
            <a:chExt cx="203200" cy="2884687"/>
          </a:xfrm>
        </p:grpSpPr>
        <p:sp>
          <p:nvSpPr>
            <p:cNvPr id="31" name="Freeform 31"/>
            <p:cNvSpPr/>
            <p:nvPr/>
          </p:nvSpPr>
          <p:spPr>
            <a:xfrm>
              <a:off x="0" y="0"/>
              <a:ext cx="203200" cy="2884678"/>
            </a:xfrm>
            <a:custGeom>
              <a:avLst/>
              <a:gdLst/>
              <a:ahLst/>
              <a:cxnLst/>
              <a:rect l="l" t="t" r="r" b="b"/>
              <a:pathLst>
                <a:path w="203200" h="2884678">
                  <a:moveTo>
                    <a:pt x="0" y="101600"/>
                  </a:moveTo>
                  <a:cubicBezTo>
                    <a:pt x="0" y="45466"/>
                    <a:pt x="45466" y="0"/>
                    <a:pt x="101600" y="0"/>
                  </a:cubicBezTo>
                  <a:cubicBezTo>
                    <a:pt x="157734" y="0"/>
                    <a:pt x="203200" y="45466"/>
                    <a:pt x="203200" y="101600"/>
                  </a:cubicBezTo>
                  <a:lnTo>
                    <a:pt x="203200" y="2783078"/>
                  </a:lnTo>
                  <a:cubicBezTo>
                    <a:pt x="203200" y="2839212"/>
                    <a:pt x="157734" y="2884678"/>
                    <a:pt x="101600" y="2884678"/>
                  </a:cubicBezTo>
                  <a:cubicBezTo>
                    <a:pt x="45466" y="2884678"/>
                    <a:pt x="0" y="2839212"/>
                    <a:pt x="0" y="2783078"/>
                  </a:cubicBezTo>
                  <a:close/>
                </a:path>
              </a:pathLst>
            </a:custGeom>
            <a:solidFill>
              <a:srgbClr val="FFAD94"/>
            </a:solidFill>
          </p:spPr>
        </p:sp>
      </p:grpSp>
      <p:sp>
        <p:nvSpPr>
          <p:cNvPr id="32" name="TextBox 32"/>
          <p:cNvSpPr txBox="1"/>
          <p:nvPr/>
        </p:nvSpPr>
        <p:spPr>
          <a:xfrm>
            <a:off x="9575156" y="6024116"/>
            <a:ext cx="3544044" cy="452437"/>
          </a:xfrm>
          <a:prstGeom prst="rect">
            <a:avLst/>
          </a:prstGeom>
        </p:spPr>
        <p:txBody>
          <a:bodyPr lIns="0" tIns="0" rIns="0" bIns="0" rtlCol="0" anchor="t">
            <a:spAutoFit/>
          </a:bodyPr>
          <a:lstStyle/>
          <a:p>
            <a:pPr algn="l">
              <a:lnSpc>
                <a:spcPts val="3437"/>
              </a:lnSpc>
            </a:pPr>
            <a:r>
              <a:rPr lang="en-US" sz="2750" b="1">
                <a:solidFill>
                  <a:srgbClr val="403C4E"/>
                </a:solidFill>
                <a:latin typeface="Merriweather Bold"/>
                <a:ea typeface="Merriweather Bold"/>
                <a:cs typeface="Merriweather Bold"/>
                <a:sym typeface="Merriweather Bold"/>
              </a:rPr>
              <a:t>Engagement</a:t>
            </a:r>
          </a:p>
        </p:txBody>
      </p:sp>
      <p:sp>
        <p:nvSpPr>
          <p:cNvPr id="33" name="TextBox 33"/>
          <p:cNvSpPr txBox="1"/>
          <p:nvPr/>
        </p:nvSpPr>
        <p:spPr>
          <a:xfrm>
            <a:off x="9607302" y="6663630"/>
            <a:ext cx="7252544" cy="992981"/>
          </a:xfrm>
          <a:prstGeom prst="rect">
            <a:avLst/>
          </a:prstGeom>
        </p:spPr>
        <p:txBody>
          <a:bodyPr lIns="0" tIns="0" rIns="0" bIns="0" rtlCol="0" anchor="t">
            <a:spAutoFit/>
          </a:bodyPr>
          <a:lstStyle/>
          <a:p>
            <a:pPr algn="l">
              <a:lnSpc>
                <a:spcPts val="3562"/>
              </a:lnSpc>
            </a:pPr>
            <a:r>
              <a:rPr lang="en-US" sz="2187">
                <a:solidFill>
                  <a:srgbClr val="403C4E"/>
                </a:solidFill>
                <a:latin typeface="Open Sans"/>
                <a:ea typeface="Open Sans"/>
                <a:cs typeface="Open Sans"/>
                <a:sym typeface="Open Sans"/>
              </a:rPr>
              <a:t>Product filtering and real-time updates enhance user interaction.</a:t>
            </a:r>
          </a:p>
        </p:txBody>
      </p:sp>
      <p:sp>
        <p:nvSpPr>
          <p:cNvPr id="34" name="TextBox 34"/>
          <p:cNvSpPr txBox="1"/>
          <p:nvPr/>
        </p:nvSpPr>
        <p:spPr>
          <a:xfrm>
            <a:off x="954203" y="8546827"/>
            <a:ext cx="16303526" cy="992981"/>
          </a:xfrm>
          <a:prstGeom prst="rect">
            <a:avLst/>
          </a:prstGeom>
        </p:spPr>
        <p:txBody>
          <a:bodyPr lIns="0" tIns="0" rIns="0" bIns="0" rtlCol="0" anchor="t">
            <a:spAutoFit/>
          </a:bodyPr>
          <a:lstStyle/>
          <a:p>
            <a:pPr algn="l">
              <a:lnSpc>
                <a:spcPts val="3562"/>
              </a:lnSpc>
            </a:pPr>
            <a:r>
              <a:rPr lang="en-US" sz="2187" dirty="0">
                <a:solidFill>
                  <a:srgbClr val="403C4E"/>
                </a:solidFill>
                <a:latin typeface="Open Sans"/>
                <a:ea typeface="Open Sans"/>
                <a:cs typeface="Open Sans"/>
                <a:sym typeface="Open Sans"/>
              </a:rPr>
              <a:t>Our analysis of similar e-commerce platforms like </a:t>
            </a:r>
            <a:r>
              <a:rPr lang="en-US" sz="2187" dirty="0" err="1">
                <a:solidFill>
                  <a:srgbClr val="403C4E"/>
                </a:solidFill>
                <a:latin typeface="Open Sans"/>
                <a:ea typeface="Open Sans"/>
                <a:cs typeface="Open Sans"/>
                <a:sym typeface="Open Sans"/>
              </a:rPr>
              <a:t>Mindori</a:t>
            </a:r>
            <a:r>
              <a:rPr lang="en-US" sz="2187" dirty="0">
                <a:solidFill>
                  <a:srgbClr val="403C4E"/>
                </a:solidFill>
                <a:latin typeface="Open Sans"/>
                <a:ea typeface="Open Sans"/>
                <a:cs typeface="Open Sans"/>
                <a:sym typeface="Open Sans"/>
              </a:rPr>
              <a:t> and Enchanted Threads highlighted these critical aspects for a successful system.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descr="preencoded.png"/>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sp>
      </p:grpSp>
      <p:sp>
        <p:nvSpPr>
          <p:cNvPr id="4" name="TextBox 4"/>
          <p:cNvSpPr txBox="1"/>
          <p:nvPr/>
        </p:nvSpPr>
        <p:spPr>
          <a:xfrm>
            <a:off x="992238" y="1907530"/>
            <a:ext cx="3544044" cy="452437"/>
          </a:xfrm>
          <a:prstGeom prst="rect">
            <a:avLst/>
          </a:prstGeom>
        </p:spPr>
        <p:txBody>
          <a:bodyPr lIns="0" tIns="0" rIns="0" bIns="0" rtlCol="0" anchor="t">
            <a:spAutoFit/>
          </a:bodyPr>
          <a:lstStyle/>
          <a:p>
            <a:pPr algn="l">
              <a:lnSpc>
                <a:spcPts val="3437"/>
              </a:lnSpc>
            </a:pPr>
            <a:r>
              <a:rPr lang="en-US" sz="2750" b="1">
                <a:solidFill>
                  <a:srgbClr val="403C4E"/>
                </a:solidFill>
                <a:latin typeface="Merriweather Bold"/>
                <a:ea typeface="Merriweather Bold"/>
                <a:cs typeface="Merriweather Bold"/>
                <a:sym typeface="Merriweather Bold"/>
              </a:rPr>
              <a:t>Chapter 4</a:t>
            </a:r>
          </a:p>
        </p:txBody>
      </p:sp>
      <p:sp>
        <p:nvSpPr>
          <p:cNvPr id="5" name="TextBox 5"/>
          <p:cNvSpPr txBox="1"/>
          <p:nvPr/>
        </p:nvSpPr>
        <p:spPr>
          <a:xfrm>
            <a:off x="992238" y="2614910"/>
            <a:ext cx="8532019" cy="824072"/>
          </a:xfrm>
          <a:prstGeom prst="rect">
            <a:avLst/>
          </a:prstGeom>
        </p:spPr>
        <p:txBody>
          <a:bodyPr lIns="0" tIns="0" rIns="0" bIns="0" rtlCol="0" anchor="t">
            <a:spAutoFit/>
          </a:bodyPr>
          <a:lstStyle/>
          <a:p>
            <a:pPr algn="l">
              <a:lnSpc>
                <a:spcPts val="6937"/>
              </a:lnSpc>
            </a:pPr>
            <a:r>
              <a:rPr lang="en-US" sz="4800" b="1" dirty="0">
                <a:solidFill>
                  <a:srgbClr val="403C4E"/>
                </a:solidFill>
                <a:latin typeface="Merriweather Bold"/>
                <a:ea typeface="Merriweather Bold"/>
                <a:cs typeface="Merriweather Bold"/>
                <a:sym typeface="Merriweather Bold"/>
              </a:rPr>
              <a:t>Technical Specifications:</a:t>
            </a:r>
          </a:p>
        </p:txBody>
      </p:sp>
      <p:grpSp>
        <p:nvGrpSpPr>
          <p:cNvPr id="22" name="Group 21">
            <a:extLst>
              <a:ext uri="{FF2B5EF4-FFF2-40B4-BE49-F238E27FC236}">
                <a16:creationId xmlns:a16="http://schemas.microsoft.com/office/drawing/2014/main" id="{CF386726-6CDC-C95F-1BA2-1EB7143EA085}"/>
              </a:ext>
            </a:extLst>
          </p:cNvPr>
          <p:cNvGrpSpPr/>
          <p:nvPr/>
        </p:nvGrpSpPr>
        <p:grpSpPr>
          <a:xfrm>
            <a:off x="618206" y="4172905"/>
            <a:ext cx="8220806" cy="5059585"/>
            <a:chOff x="677467" y="4667549"/>
            <a:chExt cx="8080176" cy="2201615"/>
          </a:xfrm>
        </p:grpSpPr>
        <p:grpSp>
          <p:nvGrpSpPr>
            <p:cNvPr id="17" name="Group 6">
              <a:extLst>
                <a:ext uri="{FF2B5EF4-FFF2-40B4-BE49-F238E27FC236}">
                  <a16:creationId xmlns:a16="http://schemas.microsoft.com/office/drawing/2014/main" id="{F16D60B8-F8C3-49A3-931A-C60C3EE051EB}"/>
                </a:ext>
              </a:extLst>
            </p:cNvPr>
            <p:cNvGrpSpPr/>
            <p:nvPr/>
          </p:nvGrpSpPr>
          <p:grpSpPr>
            <a:xfrm>
              <a:off x="709613" y="4667549"/>
              <a:ext cx="8048030" cy="2201615"/>
              <a:chOff x="0" y="0"/>
              <a:chExt cx="10730707" cy="2935487"/>
            </a:xfrm>
          </p:grpSpPr>
          <p:sp>
            <p:nvSpPr>
              <p:cNvPr id="18" name="Freeform 7">
                <a:extLst>
                  <a:ext uri="{FF2B5EF4-FFF2-40B4-BE49-F238E27FC236}">
                    <a16:creationId xmlns:a16="http://schemas.microsoft.com/office/drawing/2014/main" id="{85CE131B-B0C8-99D8-1450-DFF6981A11D3}"/>
                  </a:ext>
                </a:extLst>
              </p:cNvPr>
              <p:cNvSpPr/>
              <p:nvPr/>
            </p:nvSpPr>
            <p:spPr>
              <a:xfrm>
                <a:off x="25400" y="25400"/>
                <a:ext cx="10679938" cy="2884678"/>
              </a:xfrm>
              <a:custGeom>
                <a:avLst/>
                <a:gdLst/>
                <a:ahLst/>
                <a:cxnLst/>
                <a:rect l="l" t="t" r="r" b="b"/>
                <a:pathLst>
                  <a:path w="10679938" h="2884678">
                    <a:moveTo>
                      <a:pt x="0" y="243840"/>
                    </a:moveTo>
                    <a:cubicBezTo>
                      <a:pt x="0" y="109220"/>
                      <a:pt x="110617" y="0"/>
                      <a:pt x="247015" y="0"/>
                    </a:cubicBezTo>
                    <a:lnTo>
                      <a:pt x="10432923" y="0"/>
                    </a:lnTo>
                    <a:cubicBezTo>
                      <a:pt x="10569321" y="0"/>
                      <a:pt x="10679938" y="109220"/>
                      <a:pt x="10679938" y="243840"/>
                    </a:cubicBezTo>
                    <a:lnTo>
                      <a:pt x="10679938" y="2640838"/>
                    </a:lnTo>
                    <a:cubicBezTo>
                      <a:pt x="10679938" y="2775458"/>
                      <a:pt x="10569321" y="2884678"/>
                      <a:pt x="10432923" y="2884678"/>
                    </a:cubicBezTo>
                    <a:lnTo>
                      <a:pt x="247015" y="2884678"/>
                    </a:lnTo>
                    <a:cubicBezTo>
                      <a:pt x="110617" y="2884678"/>
                      <a:pt x="0" y="2775458"/>
                      <a:pt x="0" y="2640838"/>
                    </a:cubicBezTo>
                    <a:close/>
                  </a:path>
                </a:pathLst>
              </a:custGeom>
              <a:solidFill>
                <a:srgbClr val="FFFFFF"/>
              </a:solidFill>
            </p:spPr>
          </p:sp>
          <p:sp>
            <p:nvSpPr>
              <p:cNvPr id="19" name="Freeform 8">
                <a:extLst>
                  <a:ext uri="{FF2B5EF4-FFF2-40B4-BE49-F238E27FC236}">
                    <a16:creationId xmlns:a16="http://schemas.microsoft.com/office/drawing/2014/main" id="{79D4C43B-90BE-2BFB-B287-5D1BFE0B93AE}"/>
                  </a:ext>
                </a:extLst>
              </p:cNvPr>
              <p:cNvSpPr/>
              <p:nvPr/>
            </p:nvSpPr>
            <p:spPr>
              <a:xfrm>
                <a:off x="0" y="0"/>
                <a:ext cx="10730738" cy="2935478"/>
              </a:xfrm>
              <a:custGeom>
                <a:avLst/>
                <a:gdLst/>
                <a:ahLst/>
                <a:cxnLst/>
                <a:rect l="l" t="t" r="r" b="b"/>
                <a:pathLst>
                  <a:path w="10730738" h="2935478">
                    <a:moveTo>
                      <a:pt x="0" y="269240"/>
                    </a:moveTo>
                    <a:cubicBezTo>
                      <a:pt x="0" y="120269"/>
                      <a:pt x="122301" y="0"/>
                      <a:pt x="272415" y="0"/>
                    </a:cubicBezTo>
                    <a:lnTo>
                      <a:pt x="10458323" y="0"/>
                    </a:lnTo>
                    <a:lnTo>
                      <a:pt x="10458323" y="25400"/>
                    </a:lnTo>
                    <a:lnTo>
                      <a:pt x="10458323" y="0"/>
                    </a:lnTo>
                    <a:cubicBezTo>
                      <a:pt x="10608437" y="0"/>
                      <a:pt x="10730738" y="120269"/>
                      <a:pt x="10730738" y="269240"/>
                    </a:cubicBezTo>
                    <a:lnTo>
                      <a:pt x="10705338" y="269240"/>
                    </a:lnTo>
                    <a:lnTo>
                      <a:pt x="10730738" y="269240"/>
                    </a:lnTo>
                    <a:lnTo>
                      <a:pt x="10730738" y="2666238"/>
                    </a:lnTo>
                    <a:lnTo>
                      <a:pt x="10705338" y="2666238"/>
                    </a:lnTo>
                    <a:lnTo>
                      <a:pt x="10730738" y="2666238"/>
                    </a:lnTo>
                    <a:cubicBezTo>
                      <a:pt x="10730738" y="2815209"/>
                      <a:pt x="10608437" y="2935478"/>
                      <a:pt x="10458323" y="2935478"/>
                    </a:cubicBezTo>
                    <a:lnTo>
                      <a:pt x="10458323" y="2910078"/>
                    </a:lnTo>
                    <a:lnTo>
                      <a:pt x="10458323" y="2935478"/>
                    </a:lnTo>
                    <a:lnTo>
                      <a:pt x="272415" y="2935478"/>
                    </a:lnTo>
                    <a:lnTo>
                      <a:pt x="272415" y="2910078"/>
                    </a:lnTo>
                    <a:lnTo>
                      <a:pt x="272415" y="2935478"/>
                    </a:lnTo>
                    <a:cubicBezTo>
                      <a:pt x="122301" y="2935478"/>
                      <a:pt x="0" y="2815209"/>
                      <a:pt x="0" y="2666238"/>
                    </a:cubicBezTo>
                    <a:lnTo>
                      <a:pt x="0" y="269240"/>
                    </a:lnTo>
                    <a:lnTo>
                      <a:pt x="25400" y="269240"/>
                    </a:lnTo>
                    <a:lnTo>
                      <a:pt x="0" y="269240"/>
                    </a:lnTo>
                    <a:moveTo>
                      <a:pt x="50800" y="269240"/>
                    </a:moveTo>
                    <a:lnTo>
                      <a:pt x="50800" y="2666238"/>
                    </a:lnTo>
                    <a:lnTo>
                      <a:pt x="25400" y="2666238"/>
                    </a:lnTo>
                    <a:lnTo>
                      <a:pt x="50800" y="2666238"/>
                    </a:lnTo>
                    <a:cubicBezTo>
                      <a:pt x="50800" y="2786634"/>
                      <a:pt x="149733" y="2884678"/>
                      <a:pt x="272415" y="2884678"/>
                    </a:cubicBezTo>
                    <a:lnTo>
                      <a:pt x="10458323" y="2884678"/>
                    </a:lnTo>
                    <a:cubicBezTo>
                      <a:pt x="10581005" y="2884678"/>
                      <a:pt x="10679938" y="2786634"/>
                      <a:pt x="10679938" y="2666238"/>
                    </a:cubicBezTo>
                    <a:lnTo>
                      <a:pt x="10679938" y="269240"/>
                    </a:lnTo>
                    <a:cubicBezTo>
                      <a:pt x="10679938" y="148844"/>
                      <a:pt x="10581005" y="50800"/>
                      <a:pt x="10458323" y="50800"/>
                    </a:cubicBezTo>
                    <a:lnTo>
                      <a:pt x="272415" y="50800"/>
                    </a:lnTo>
                    <a:lnTo>
                      <a:pt x="272415" y="25400"/>
                    </a:lnTo>
                    <a:lnTo>
                      <a:pt x="272415" y="50800"/>
                    </a:lnTo>
                    <a:cubicBezTo>
                      <a:pt x="149733" y="50800"/>
                      <a:pt x="50800" y="148844"/>
                      <a:pt x="50800" y="269240"/>
                    </a:cubicBezTo>
                    <a:close/>
                  </a:path>
                </a:pathLst>
              </a:custGeom>
              <a:solidFill>
                <a:srgbClr val="E5BEB2"/>
              </a:solidFill>
            </p:spPr>
          </p:sp>
        </p:grpSp>
        <p:grpSp>
          <p:nvGrpSpPr>
            <p:cNvPr id="20" name="Group 9">
              <a:extLst>
                <a:ext uri="{FF2B5EF4-FFF2-40B4-BE49-F238E27FC236}">
                  <a16:creationId xmlns:a16="http://schemas.microsoft.com/office/drawing/2014/main" id="{145F2B70-6BAC-EEB0-8364-9802019EFF59}"/>
                </a:ext>
              </a:extLst>
            </p:cNvPr>
            <p:cNvGrpSpPr/>
            <p:nvPr/>
          </p:nvGrpSpPr>
          <p:grpSpPr>
            <a:xfrm>
              <a:off x="677467" y="4686600"/>
              <a:ext cx="152400" cy="2163515"/>
              <a:chOff x="0" y="0"/>
              <a:chExt cx="203200" cy="2884687"/>
            </a:xfrm>
          </p:grpSpPr>
          <p:sp>
            <p:nvSpPr>
              <p:cNvPr id="21" name="Freeform 10">
                <a:extLst>
                  <a:ext uri="{FF2B5EF4-FFF2-40B4-BE49-F238E27FC236}">
                    <a16:creationId xmlns:a16="http://schemas.microsoft.com/office/drawing/2014/main" id="{EEFA4F50-BD71-A92E-0D6F-645A2475094C}"/>
                  </a:ext>
                </a:extLst>
              </p:cNvPr>
              <p:cNvSpPr/>
              <p:nvPr/>
            </p:nvSpPr>
            <p:spPr>
              <a:xfrm>
                <a:off x="0" y="0"/>
                <a:ext cx="203200" cy="2884678"/>
              </a:xfrm>
              <a:custGeom>
                <a:avLst/>
                <a:gdLst/>
                <a:ahLst/>
                <a:cxnLst/>
                <a:rect l="l" t="t" r="r" b="b"/>
                <a:pathLst>
                  <a:path w="203200" h="2884678">
                    <a:moveTo>
                      <a:pt x="0" y="101600"/>
                    </a:moveTo>
                    <a:cubicBezTo>
                      <a:pt x="0" y="45466"/>
                      <a:pt x="45466" y="0"/>
                      <a:pt x="101600" y="0"/>
                    </a:cubicBezTo>
                    <a:cubicBezTo>
                      <a:pt x="157734" y="0"/>
                      <a:pt x="203200" y="45466"/>
                      <a:pt x="203200" y="101600"/>
                    </a:cubicBezTo>
                    <a:lnTo>
                      <a:pt x="203200" y="2783078"/>
                    </a:lnTo>
                    <a:cubicBezTo>
                      <a:pt x="203200" y="2839212"/>
                      <a:pt x="157734" y="2884678"/>
                      <a:pt x="101600" y="2884678"/>
                    </a:cubicBezTo>
                    <a:cubicBezTo>
                      <a:pt x="45466" y="2884678"/>
                      <a:pt x="0" y="2839212"/>
                      <a:pt x="0" y="2783078"/>
                    </a:cubicBezTo>
                    <a:close/>
                  </a:path>
                </a:pathLst>
              </a:custGeom>
              <a:solidFill>
                <a:srgbClr val="FFAD94"/>
              </a:solidFill>
            </p:spPr>
          </p:sp>
        </p:grpSp>
      </p:grpSp>
      <p:grpSp>
        <p:nvGrpSpPr>
          <p:cNvPr id="25" name="Group 24">
            <a:extLst>
              <a:ext uri="{FF2B5EF4-FFF2-40B4-BE49-F238E27FC236}">
                <a16:creationId xmlns:a16="http://schemas.microsoft.com/office/drawing/2014/main" id="{39316BED-43AF-CF3B-8879-440EB3DCD857}"/>
              </a:ext>
            </a:extLst>
          </p:cNvPr>
          <p:cNvGrpSpPr/>
          <p:nvPr/>
        </p:nvGrpSpPr>
        <p:grpSpPr>
          <a:xfrm>
            <a:off x="9115565" y="4172905"/>
            <a:ext cx="8411626" cy="4943865"/>
            <a:chOff x="677467" y="4667549"/>
            <a:chExt cx="8080176" cy="2201615"/>
          </a:xfrm>
        </p:grpSpPr>
        <p:grpSp>
          <p:nvGrpSpPr>
            <p:cNvPr id="26" name="Group 6">
              <a:extLst>
                <a:ext uri="{FF2B5EF4-FFF2-40B4-BE49-F238E27FC236}">
                  <a16:creationId xmlns:a16="http://schemas.microsoft.com/office/drawing/2014/main" id="{AC863DBE-D6A5-BF27-E5B9-798C2EFA250D}"/>
                </a:ext>
              </a:extLst>
            </p:cNvPr>
            <p:cNvGrpSpPr/>
            <p:nvPr/>
          </p:nvGrpSpPr>
          <p:grpSpPr>
            <a:xfrm>
              <a:off x="709613" y="4667549"/>
              <a:ext cx="8048030" cy="2201615"/>
              <a:chOff x="0" y="0"/>
              <a:chExt cx="10730707" cy="2935487"/>
            </a:xfrm>
          </p:grpSpPr>
          <p:sp>
            <p:nvSpPr>
              <p:cNvPr id="29" name="Freeform 7">
                <a:extLst>
                  <a:ext uri="{FF2B5EF4-FFF2-40B4-BE49-F238E27FC236}">
                    <a16:creationId xmlns:a16="http://schemas.microsoft.com/office/drawing/2014/main" id="{6BF1A3CF-DFE8-170D-603C-F9AEE73E3112}"/>
                  </a:ext>
                </a:extLst>
              </p:cNvPr>
              <p:cNvSpPr/>
              <p:nvPr/>
            </p:nvSpPr>
            <p:spPr>
              <a:xfrm>
                <a:off x="25400" y="25400"/>
                <a:ext cx="10679938" cy="2884678"/>
              </a:xfrm>
              <a:custGeom>
                <a:avLst/>
                <a:gdLst/>
                <a:ahLst/>
                <a:cxnLst/>
                <a:rect l="l" t="t" r="r" b="b"/>
                <a:pathLst>
                  <a:path w="10679938" h="2884678">
                    <a:moveTo>
                      <a:pt x="0" y="243840"/>
                    </a:moveTo>
                    <a:cubicBezTo>
                      <a:pt x="0" y="109220"/>
                      <a:pt x="110617" y="0"/>
                      <a:pt x="247015" y="0"/>
                    </a:cubicBezTo>
                    <a:lnTo>
                      <a:pt x="10432923" y="0"/>
                    </a:lnTo>
                    <a:cubicBezTo>
                      <a:pt x="10569321" y="0"/>
                      <a:pt x="10679938" y="109220"/>
                      <a:pt x="10679938" y="243840"/>
                    </a:cubicBezTo>
                    <a:lnTo>
                      <a:pt x="10679938" y="2640838"/>
                    </a:lnTo>
                    <a:cubicBezTo>
                      <a:pt x="10679938" y="2775458"/>
                      <a:pt x="10569321" y="2884678"/>
                      <a:pt x="10432923" y="2884678"/>
                    </a:cubicBezTo>
                    <a:lnTo>
                      <a:pt x="247015" y="2884678"/>
                    </a:lnTo>
                    <a:cubicBezTo>
                      <a:pt x="110617" y="2884678"/>
                      <a:pt x="0" y="2775458"/>
                      <a:pt x="0" y="2640838"/>
                    </a:cubicBezTo>
                    <a:close/>
                  </a:path>
                </a:pathLst>
              </a:custGeom>
              <a:solidFill>
                <a:srgbClr val="FFFFFF"/>
              </a:solidFill>
            </p:spPr>
          </p:sp>
          <p:sp>
            <p:nvSpPr>
              <p:cNvPr id="30" name="Freeform 8">
                <a:extLst>
                  <a:ext uri="{FF2B5EF4-FFF2-40B4-BE49-F238E27FC236}">
                    <a16:creationId xmlns:a16="http://schemas.microsoft.com/office/drawing/2014/main" id="{CB9A94D3-31C2-3CDC-FD3F-8640EF76387E}"/>
                  </a:ext>
                </a:extLst>
              </p:cNvPr>
              <p:cNvSpPr/>
              <p:nvPr/>
            </p:nvSpPr>
            <p:spPr>
              <a:xfrm>
                <a:off x="0" y="0"/>
                <a:ext cx="10730738" cy="2935478"/>
              </a:xfrm>
              <a:custGeom>
                <a:avLst/>
                <a:gdLst/>
                <a:ahLst/>
                <a:cxnLst/>
                <a:rect l="l" t="t" r="r" b="b"/>
                <a:pathLst>
                  <a:path w="10730738" h="2935478">
                    <a:moveTo>
                      <a:pt x="0" y="269240"/>
                    </a:moveTo>
                    <a:cubicBezTo>
                      <a:pt x="0" y="120269"/>
                      <a:pt x="122301" y="0"/>
                      <a:pt x="272415" y="0"/>
                    </a:cubicBezTo>
                    <a:lnTo>
                      <a:pt x="10458323" y="0"/>
                    </a:lnTo>
                    <a:lnTo>
                      <a:pt x="10458323" y="25400"/>
                    </a:lnTo>
                    <a:lnTo>
                      <a:pt x="10458323" y="0"/>
                    </a:lnTo>
                    <a:cubicBezTo>
                      <a:pt x="10608437" y="0"/>
                      <a:pt x="10730738" y="120269"/>
                      <a:pt x="10730738" y="269240"/>
                    </a:cubicBezTo>
                    <a:lnTo>
                      <a:pt x="10705338" y="269240"/>
                    </a:lnTo>
                    <a:lnTo>
                      <a:pt x="10730738" y="269240"/>
                    </a:lnTo>
                    <a:lnTo>
                      <a:pt x="10730738" y="2666238"/>
                    </a:lnTo>
                    <a:lnTo>
                      <a:pt x="10705338" y="2666238"/>
                    </a:lnTo>
                    <a:lnTo>
                      <a:pt x="10730738" y="2666238"/>
                    </a:lnTo>
                    <a:cubicBezTo>
                      <a:pt x="10730738" y="2815209"/>
                      <a:pt x="10608437" y="2935478"/>
                      <a:pt x="10458323" y="2935478"/>
                    </a:cubicBezTo>
                    <a:lnTo>
                      <a:pt x="10458323" y="2910078"/>
                    </a:lnTo>
                    <a:lnTo>
                      <a:pt x="10458323" y="2935478"/>
                    </a:lnTo>
                    <a:lnTo>
                      <a:pt x="272415" y="2935478"/>
                    </a:lnTo>
                    <a:lnTo>
                      <a:pt x="272415" y="2910078"/>
                    </a:lnTo>
                    <a:lnTo>
                      <a:pt x="272415" y="2935478"/>
                    </a:lnTo>
                    <a:cubicBezTo>
                      <a:pt x="122301" y="2935478"/>
                      <a:pt x="0" y="2815209"/>
                      <a:pt x="0" y="2666238"/>
                    </a:cubicBezTo>
                    <a:lnTo>
                      <a:pt x="0" y="269240"/>
                    </a:lnTo>
                    <a:lnTo>
                      <a:pt x="25400" y="269240"/>
                    </a:lnTo>
                    <a:lnTo>
                      <a:pt x="0" y="269240"/>
                    </a:lnTo>
                    <a:moveTo>
                      <a:pt x="50800" y="269240"/>
                    </a:moveTo>
                    <a:lnTo>
                      <a:pt x="50800" y="2666238"/>
                    </a:lnTo>
                    <a:lnTo>
                      <a:pt x="25400" y="2666238"/>
                    </a:lnTo>
                    <a:lnTo>
                      <a:pt x="50800" y="2666238"/>
                    </a:lnTo>
                    <a:cubicBezTo>
                      <a:pt x="50800" y="2786634"/>
                      <a:pt x="149733" y="2884678"/>
                      <a:pt x="272415" y="2884678"/>
                    </a:cubicBezTo>
                    <a:lnTo>
                      <a:pt x="10458323" y="2884678"/>
                    </a:lnTo>
                    <a:cubicBezTo>
                      <a:pt x="10581005" y="2884678"/>
                      <a:pt x="10679938" y="2786634"/>
                      <a:pt x="10679938" y="2666238"/>
                    </a:cubicBezTo>
                    <a:lnTo>
                      <a:pt x="10679938" y="269240"/>
                    </a:lnTo>
                    <a:cubicBezTo>
                      <a:pt x="10679938" y="148844"/>
                      <a:pt x="10581005" y="50800"/>
                      <a:pt x="10458323" y="50800"/>
                    </a:cubicBezTo>
                    <a:lnTo>
                      <a:pt x="272415" y="50800"/>
                    </a:lnTo>
                    <a:lnTo>
                      <a:pt x="272415" y="25400"/>
                    </a:lnTo>
                    <a:lnTo>
                      <a:pt x="272415" y="50800"/>
                    </a:lnTo>
                    <a:cubicBezTo>
                      <a:pt x="149733" y="50800"/>
                      <a:pt x="50800" y="148844"/>
                      <a:pt x="50800" y="269240"/>
                    </a:cubicBezTo>
                    <a:close/>
                  </a:path>
                </a:pathLst>
              </a:custGeom>
              <a:solidFill>
                <a:srgbClr val="E5BEB2"/>
              </a:solidFill>
            </p:spPr>
          </p:sp>
        </p:grpSp>
        <p:grpSp>
          <p:nvGrpSpPr>
            <p:cNvPr id="27" name="Group 9">
              <a:extLst>
                <a:ext uri="{FF2B5EF4-FFF2-40B4-BE49-F238E27FC236}">
                  <a16:creationId xmlns:a16="http://schemas.microsoft.com/office/drawing/2014/main" id="{BA71A172-F479-EDE6-B8C7-9963588A17B1}"/>
                </a:ext>
              </a:extLst>
            </p:cNvPr>
            <p:cNvGrpSpPr/>
            <p:nvPr/>
          </p:nvGrpSpPr>
          <p:grpSpPr>
            <a:xfrm>
              <a:off x="677467" y="4686600"/>
              <a:ext cx="152400" cy="2163515"/>
              <a:chOff x="0" y="0"/>
              <a:chExt cx="203200" cy="2884687"/>
            </a:xfrm>
          </p:grpSpPr>
          <p:sp>
            <p:nvSpPr>
              <p:cNvPr id="28" name="Freeform 10">
                <a:extLst>
                  <a:ext uri="{FF2B5EF4-FFF2-40B4-BE49-F238E27FC236}">
                    <a16:creationId xmlns:a16="http://schemas.microsoft.com/office/drawing/2014/main" id="{D3D8F2FF-C2D7-C496-1273-7F44B246D99A}"/>
                  </a:ext>
                </a:extLst>
              </p:cNvPr>
              <p:cNvSpPr/>
              <p:nvPr/>
            </p:nvSpPr>
            <p:spPr>
              <a:xfrm>
                <a:off x="0" y="0"/>
                <a:ext cx="203200" cy="2884678"/>
              </a:xfrm>
              <a:custGeom>
                <a:avLst/>
                <a:gdLst/>
                <a:ahLst/>
                <a:cxnLst/>
                <a:rect l="l" t="t" r="r" b="b"/>
                <a:pathLst>
                  <a:path w="203200" h="2884678">
                    <a:moveTo>
                      <a:pt x="0" y="101600"/>
                    </a:moveTo>
                    <a:cubicBezTo>
                      <a:pt x="0" y="45466"/>
                      <a:pt x="45466" y="0"/>
                      <a:pt x="101600" y="0"/>
                    </a:cubicBezTo>
                    <a:cubicBezTo>
                      <a:pt x="157734" y="0"/>
                      <a:pt x="203200" y="45466"/>
                      <a:pt x="203200" y="101600"/>
                    </a:cubicBezTo>
                    <a:lnTo>
                      <a:pt x="203200" y="2783078"/>
                    </a:lnTo>
                    <a:cubicBezTo>
                      <a:pt x="203200" y="2839212"/>
                      <a:pt x="157734" y="2884678"/>
                      <a:pt x="101600" y="2884678"/>
                    </a:cubicBezTo>
                    <a:cubicBezTo>
                      <a:pt x="45466" y="2884678"/>
                      <a:pt x="0" y="2839212"/>
                      <a:pt x="0" y="2783078"/>
                    </a:cubicBezTo>
                    <a:close/>
                  </a:path>
                </a:pathLst>
              </a:custGeom>
              <a:solidFill>
                <a:srgbClr val="FFAD94"/>
              </a:solidFill>
            </p:spPr>
          </p:sp>
        </p:grpSp>
      </p:grpSp>
      <p:grpSp>
        <p:nvGrpSpPr>
          <p:cNvPr id="24" name="Group 23">
            <a:extLst>
              <a:ext uri="{FF2B5EF4-FFF2-40B4-BE49-F238E27FC236}">
                <a16:creationId xmlns:a16="http://schemas.microsoft.com/office/drawing/2014/main" id="{2BA3DBD9-B437-8AB1-B124-5CFDBB6E2F14}"/>
              </a:ext>
            </a:extLst>
          </p:cNvPr>
          <p:cNvGrpSpPr/>
          <p:nvPr/>
        </p:nvGrpSpPr>
        <p:grpSpPr>
          <a:xfrm>
            <a:off x="9670085" y="4499473"/>
            <a:ext cx="7857106" cy="4290716"/>
            <a:chOff x="9480351" y="3967459"/>
            <a:chExt cx="7857106" cy="4290716"/>
          </a:xfrm>
        </p:grpSpPr>
        <p:sp>
          <p:nvSpPr>
            <p:cNvPr id="10" name="TextBox 10"/>
            <p:cNvSpPr txBox="1"/>
            <p:nvPr/>
          </p:nvSpPr>
          <p:spPr>
            <a:xfrm>
              <a:off x="9499401" y="3967459"/>
              <a:ext cx="4944964" cy="1067152"/>
            </a:xfrm>
            <a:prstGeom prst="rect">
              <a:avLst/>
            </a:prstGeom>
          </p:spPr>
          <p:txBody>
            <a:bodyPr lIns="0" tIns="0" rIns="0" bIns="0" rtlCol="0" anchor="t">
              <a:spAutoFit/>
            </a:bodyPr>
            <a:lstStyle/>
            <a:p>
              <a:pPr algn="l">
                <a:lnSpc>
                  <a:spcPts val="4125"/>
                </a:lnSpc>
              </a:pPr>
              <a:r>
                <a:rPr lang="en-US" sz="4400" b="1" dirty="0">
                  <a:solidFill>
                    <a:srgbClr val="403C4E"/>
                  </a:solidFill>
                  <a:latin typeface="Merriweather Bold"/>
                  <a:ea typeface="Merriweather Bold"/>
                  <a:cs typeface="Merriweather Bold"/>
                  <a:sym typeface="Merriweather Bold"/>
                </a:rPr>
                <a:t>Software Requirements</a:t>
              </a:r>
            </a:p>
          </p:txBody>
        </p:sp>
        <p:sp>
          <p:nvSpPr>
            <p:cNvPr id="11" name="TextBox 11"/>
            <p:cNvSpPr txBox="1"/>
            <p:nvPr/>
          </p:nvSpPr>
          <p:spPr>
            <a:xfrm>
              <a:off x="9531571" y="5188743"/>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dirty="0">
                  <a:solidFill>
                    <a:srgbClr val="403C4E"/>
                  </a:solidFill>
                  <a:latin typeface="Open Sans"/>
                  <a:ea typeface="Open Sans"/>
                  <a:cs typeface="Open Sans"/>
                  <a:sym typeface="Open Sans"/>
                </a:rPr>
                <a:t>Operating System: Windows</a:t>
              </a:r>
            </a:p>
          </p:txBody>
        </p:sp>
        <p:sp>
          <p:nvSpPr>
            <p:cNvPr id="12" name="TextBox 12"/>
            <p:cNvSpPr txBox="1"/>
            <p:nvPr/>
          </p:nvSpPr>
          <p:spPr>
            <a:xfrm>
              <a:off x="9499401" y="5723929"/>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dirty="0">
                  <a:solidFill>
                    <a:srgbClr val="403C4E"/>
                  </a:solidFill>
                  <a:latin typeface="Open Sans"/>
                  <a:ea typeface="Open Sans"/>
                  <a:cs typeface="Open Sans"/>
                  <a:sym typeface="Open Sans"/>
                </a:rPr>
                <a:t>Database: MongoDB + Mongoose</a:t>
              </a:r>
            </a:p>
          </p:txBody>
        </p:sp>
        <p:sp>
          <p:nvSpPr>
            <p:cNvPr id="13" name="TextBox 13"/>
            <p:cNvSpPr txBox="1"/>
            <p:nvPr/>
          </p:nvSpPr>
          <p:spPr>
            <a:xfrm>
              <a:off x="9499401" y="6233219"/>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403C4E"/>
                  </a:solidFill>
                  <a:latin typeface="Open Sans"/>
                  <a:ea typeface="Open Sans"/>
                  <a:cs typeface="Open Sans"/>
                  <a:sym typeface="Open Sans"/>
                </a:rPr>
                <a:t>Frontend: React.js, Bootstrap/CSS</a:t>
              </a:r>
            </a:p>
          </p:txBody>
        </p:sp>
        <p:sp>
          <p:nvSpPr>
            <p:cNvPr id="14" name="TextBox 14"/>
            <p:cNvSpPr txBox="1"/>
            <p:nvPr/>
          </p:nvSpPr>
          <p:spPr>
            <a:xfrm>
              <a:off x="9499401" y="6753523"/>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403C4E"/>
                  </a:solidFill>
                  <a:latin typeface="Open Sans"/>
                  <a:ea typeface="Open Sans"/>
                  <a:cs typeface="Open Sans"/>
                  <a:sym typeface="Open Sans"/>
                </a:rPr>
                <a:t>Backend: Node.js, Express.js</a:t>
              </a:r>
            </a:p>
          </p:txBody>
        </p:sp>
        <p:sp>
          <p:nvSpPr>
            <p:cNvPr id="15" name="TextBox 15"/>
            <p:cNvSpPr txBox="1"/>
            <p:nvPr/>
          </p:nvSpPr>
          <p:spPr>
            <a:xfrm>
              <a:off x="9499401" y="7277695"/>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a:solidFill>
                    <a:srgbClr val="403C4E"/>
                  </a:solidFill>
                  <a:latin typeface="Open Sans"/>
                  <a:ea typeface="Open Sans"/>
                  <a:cs typeface="Open Sans"/>
                  <a:sym typeface="Open Sans"/>
                </a:rPr>
                <a:t>Authentication: JWT</a:t>
              </a:r>
            </a:p>
          </p:txBody>
        </p:sp>
        <p:sp>
          <p:nvSpPr>
            <p:cNvPr id="16" name="TextBox 16"/>
            <p:cNvSpPr txBox="1"/>
            <p:nvPr/>
          </p:nvSpPr>
          <p:spPr>
            <a:xfrm>
              <a:off x="9480351" y="7718821"/>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dirty="0">
                  <a:solidFill>
                    <a:srgbClr val="403C4E"/>
                  </a:solidFill>
                  <a:latin typeface="Open Sans"/>
                  <a:ea typeface="Open Sans"/>
                  <a:cs typeface="Open Sans"/>
                  <a:sym typeface="Open Sans"/>
                </a:rPr>
                <a:t>Code Editor: VS Code</a:t>
              </a:r>
            </a:p>
          </p:txBody>
        </p:sp>
      </p:grpSp>
      <p:grpSp>
        <p:nvGrpSpPr>
          <p:cNvPr id="23" name="Group 22">
            <a:extLst>
              <a:ext uri="{FF2B5EF4-FFF2-40B4-BE49-F238E27FC236}">
                <a16:creationId xmlns:a16="http://schemas.microsoft.com/office/drawing/2014/main" id="{39476A64-4D8F-E4F4-3A47-E5DFAB6FFC66}"/>
              </a:ext>
            </a:extLst>
          </p:cNvPr>
          <p:cNvGrpSpPr/>
          <p:nvPr/>
        </p:nvGrpSpPr>
        <p:grpSpPr>
          <a:xfrm>
            <a:off x="1016072" y="4633912"/>
            <a:ext cx="7822940" cy="2705846"/>
            <a:chOff x="-2259413" y="4215954"/>
            <a:chExt cx="7822940" cy="2705846"/>
          </a:xfrm>
        </p:grpSpPr>
        <p:sp>
          <p:nvSpPr>
            <p:cNvPr id="6" name="TextBox 6"/>
            <p:cNvSpPr txBox="1"/>
            <p:nvPr/>
          </p:nvSpPr>
          <p:spPr>
            <a:xfrm>
              <a:off x="-2147643" y="4215954"/>
              <a:ext cx="4166829" cy="1051570"/>
            </a:xfrm>
            <a:prstGeom prst="rect">
              <a:avLst/>
            </a:prstGeom>
          </p:spPr>
          <p:txBody>
            <a:bodyPr wrap="square" lIns="0" tIns="0" rIns="0" bIns="0" rtlCol="0" anchor="t">
              <a:spAutoFit/>
            </a:bodyPr>
            <a:lstStyle/>
            <a:p>
              <a:pPr algn="l">
                <a:lnSpc>
                  <a:spcPts val="4125"/>
                </a:lnSpc>
              </a:pPr>
              <a:r>
                <a:rPr lang="en-US" sz="4000" b="1" dirty="0">
                  <a:solidFill>
                    <a:srgbClr val="403C4E"/>
                  </a:solidFill>
                  <a:latin typeface="Merriweather Bold"/>
                  <a:ea typeface="Merriweather Bold"/>
                  <a:cs typeface="Merriweather Bold"/>
                  <a:sym typeface="Merriweather Bold"/>
                </a:rPr>
                <a:t>Hardware Requirements</a:t>
              </a:r>
            </a:p>
          </p:txBody>
        </p:sp>
        <p:sp>
          <p:nvSpPr>
            <p:cNvPr id="7" name="TextBox 7"/>
            <p:cNvSpPr txBox="1"/>
            <p:nvPr/>
          </p:nvSpPr>
          <p:spPr>
            <a:xfrm>
              <a:off x="-2259413" y="5529711"/>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dirty="0">
                  <a:solidFill>
                    <a:srgbClr val="403C4E"/>
                  </a:solidFill>
                  <a:latin typeface="Open Sans"/>
                  <a:ea typeface="Open Sans"/>
                  <a:cs typeface="Open Sans"/>
                  <a:sym typeface="Open Sans"/>
                </a:rPr>
                <a:t>Processor: Intel i3 or higher</a:t>
              </a:r>
            </a:p>
          </p:txBody>
        </p:sp>
        <p:sp>
          <p:nvSpPr>
            <p:cNvPr id="8" name="TextBox 8"/>
            <p:cNvSpPr txBox="1"/>
            <p:nvPr/>
          </p:nvSpPr>
          <p:spPr>
            <a:xfrm>
              <a:off x="-2242359" y="6382446"/>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dirty="0">
                  <a:solidFill>
                    <a:srgbClr val="403C4E"/>
                  </a:solidFill>
                  <a:latin typeface="Open Sans"/>
                  <a:ea typeface="Open Sans"/>
                  <a:cs typeface="Open Sans"/>
                  <a:sym typeface="Open Sans"/>
                </a:rPr>
                <a:t>RAM: 8GB or more</a:t>
              </a:r>
            </a:p>
          </p:txBody>
        </p:sp>
        <p:sp>
          <p:nvSpPr>
            <p:cNvPr id="9" name="TextBox 9"/>
            <p:cNvSpPr txBox="1"/>
            <p:nvPr/>
          </p:nvSpPr>
          <p:spPr>
            <a:xfrm>
              <a:off x="-2250886" y="5957203"/>
              <a:ext cx="7805886" cy="539354"/>
            </a:xfrm>
            <a:prstGeom prst="rect">
              <a:avLst/>
            </a:prstGeom>
          </p:spPr>
          <p:txBody>
            <a:bodyPr lIns="0" tIns="0" rIns="0" bIns="0" rtlCol="0" anchor="t">
              <a:spAutoFit/>
            </a:bodyPr>
            <a:lstStyle/>
            <a:p>
              <a:pPr marL="329902" lvl="1" indent="-164951" algn="l">
                <a:lnSpc>
                  <a:spcPts val="3562"/>
                </a:lnSpc>
                <a:buFont typeface="Arial"/>
                <a:buChar char="•"/>
              </a:pPr>
              <a:r>
                <a:rPr lang="en-US" sz="2187" dirty="0">
                  <a:solidFill>
                    <a:srgbClr val="403C4E"/>
                  </a:solidFill>
                  <a:latin typeface="Open Sans"/>
                  <a:ea typeface="Open Sans"/>
                  <a:cs typeface="Open Sans"/>
                  <a:sym typeface="Open Sans"/>
                </a:rPr>
                <a:t>Hard Disk: Minimum 250 GB</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7484" y="-1002890"/>
            <a:ext cx="18577169" cy="11292662"/>
            <a:chOff x="99352" y="0"/>
            <a:chExt cx="24384000" cy="13716000"/>
          </a:xfrm>
        </p:grpSpPr>
        <p:sp>
          <p:nvSpPr>
            <p:cNvPr id="3" name="Freeform 3" descr="preencoded.png"/>
            <p:cNvSpPr/>
            <p:nvPr/>
          </p:nvSpPr>
          <p:spPr>
            <a:xfrm>
              <a:off x="99352"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US" dirty="0"/>
            </a:p>
          </p:txBody>
        </p:sp>
      </p:grpSp>
      <p:sp>
        <p:nvSpPr>
          <p:cNvPr id="4" name="TextBox 4"/>
          <p:cNvSpPr txBox="1"/>
          <p:nvPr/>
        </p:nvSpPr>
        <p:spPr>
          <a:xfrm>
            <a:off x="944843" y="415485"/>
            <a:ext cx="3544044" cy="452437"/>
          </a:xfrm>
          <a:prstGeom prst="rect">
            <a:avLst/>
          </a:prstGeom>
        </p:spPr>
        <p:txBody>
          <a:bodyPr lIns="0" tIns="0" rIns="0" bIns="0" rtlCol="0" anchor="t">
            <a:spAutoFit/>
          </a:bodyPr>
          <a:lstStyle/>
          <a:p>
            <a:pPr algn="l">
              <a:lnSpc>
                <a:spcPts val="3437"/>
              </a:lnSpc>
            </a:pPr>
            <a:r>
              <a:rPr lang="en-US" sz="2750" b="1" dirty="0">
                <a:solidFill>
                  <a:srgbClr val="403C4E"/>
                </a:solidFill>
                <a:latin typeface="Merriweather Bold"/>
                <a:ea typeface="Merriweather Bold"/>
                <a:cs typeface="Merriweather Bold"/>
                <a:sym typeface="Merriweather Bold"/>
              </a:rPr>
              <a:t>Chapter 5</a:t>
            </a:r>
          </a:p>
        </p:txBody>
      </p:sp>
      <p:sp>
        <p:nvSpPr>
          <p:cNvPr id="5" name="TextBox 5"/>
          <p:cNvSpPr txBox="1"/>
          <p:nvPr/>
        </p:nvSpPr>
        <p:spPr>
          <a:xfrm>
            <a:off x="838199" y="1115201"/>
            <a:ext cx="16441615" cy="849528"/>
          </a:xfrm>
          <a:prstGeom prst="rect">
            <a:avLst/>
          </a:prstGeom>
        </p:spPr>
        <p:txBody>
          <a:bodyPr wrap="square" lIns="0" tIns="0" rIns="0" bIns="0" rtlCol="0" anchor="t">
            <a:spAutoFit/>
          </a:bodyPr>
          <a:lstStyle/>
          <a:p>
            <a:pPr algn="l">
              <a:lnSpc>
                <a:spcPts val="6937"/>
              </a:lnSpc>
            </a:pPr>
            <a:r>
              <a:rPr lang="en-US" sz="5562" b="1" dirty="0">
                <a:solidFill>
                  <a:srgbClr val="403C4E"/>
                </a:solidFill>
                <a:latin typeface="Merriweather Bold"/>
                <a:ea typeface="Merriweather Bold"/>
                <a:cs typeface="Merriweather Bold"/>
                <a:sym typeface="Merriweather Bold"/>
              </a:rPr>
              <a:t>System Design: Flow Chart, </a:t>
            </a:r>
            <a:r>
              <a:rPr lang="en-US" sz="5562" b="1" dirty="0" err="1">
                <a:solidFill>
                  <a:srgbClr val="403C4E"/>
                </a:solidFill>
                <a:latin typeface="Merriweather Bold"/>
                <a:ea typeface="Merriweather Bold"/>
                <a:cs typeface="Merriweather Bold"/>
                <a:sym typeface="Merriweather Bold"/>
              </a:rPr>
              <a:t>UseCase</a:t>
            </a:r>
            <a:r>
              <a:rPr lang="en-US" sz="5562" b="1" dirty="0">
                <a:solidFill>
                  <a:srgbClr val="403C4E"/>
                </a:solidFill>
                <a:latin typeface="Merriweather Bold"/>
                <a:ea typeface="Merriweather Bold"/>
                <a:cs typeface="Merriweather Bold"/>
                <a:sym typeface="Merriweather Bold"/>
              </a:rPr>
              <a:t> Diagram</a:t>
            </a:r>
          </a:p>
        </p:txBody>
      </p:sp>
      <p:grpSp>
        <p:nvGrpSpPr>
          <p:cNvPr id="22" name="Group 22"/>
          <p:cNvGrpSpPr/>
          <p:nvPr/>
        </p:nvGrpSpPr>
        <p:grpSpPr>
          <a:xfrm>
            <a:off x="838200" y="2286297"/>
            <a:ext cx="16944572" cy="45719"/>
            <a:chOff x="0" y="0"/>
            <a:chExt cx="10680105" cy="50800"/>
          </a:xfrm>
        </p:grpSpPr>
        <p:sp>
          <p:nvSpPr>
            <p:cNvPr id="23" name="Freeform 23"/>
            <p:cNvSpPr/>
            <p:nvPr/>
          </p:nvSpPr>
          <p:spPr>
            <a:xfrm>
              <a:off x="0" y="0"/>
              <a:ext cx="10680065" cy="50800"/>
            </a:xfrm>
            <a:custGeom>
              <a:avLst/>
              <a:gdLst/>
              <a:ahLst/>
              <a:cxnLst/>
              <a:rect l="l" t="t" r="r" b="b"/>
              <a:pathLst>
                <a:path w="10680065" h="50800">
                  <a:moveTo>
                    <a:pt x="0" y="0"/>
                  </a:moveTo>
                  <a:lnTo>
                    <a:pt x="10680065" y="0"/>
                  </a:lnTo>
                  <a:lnTo>
                    <a:pt x="10680065" y="50800"/>
                  </a:lnTo>
                  <a:lnTo>
                    <a:pt x="0" y="50800"/>
                  </a:lnTo>
                  <a:close/>
                </a:path>
              </a:pathLst>
            </a:custGeom>
            <a:solidFill>
              <a:srgbClr val="FFAD94"/>
            </a:solidFill>
          </p:spPr>
        </p:sp>
      </p:grpSp>
      <p:pic>
        <p:nvPicPr>
          <p:cNvPr id="30" name="Picture 29">
            <a:extLst>
              <a:ext uri="{FF2B5EF4-FFF2-40B4-BE49-F238E27FC236}">
                <a16:creationId xmlns:a16="http://schemas.microsoft.com/office/drawing/2014/main" id="{AA9ECE9A-E2B3-1744-E831-D62F3E3C4982}"/>
              </a:ext>
            </a:extLst>
          </p:cNvPr>
          <p:cNvPicPr>
            <a:picLocks noChangeAspect="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838200" y="2653584"/>
            <a:ext cx="4947043" cy="7065520"/>
          </a:xfrm>
          <a:prstGeom prst="rect">
            <a:avLst/>
          </a:prstGeom>
          <a:noFill/>
          <a:ln>
            <a:noFill/>
          </a:ln>
        </p:spPr>
      </p:pic>
      <p:pic>
        <p:nvPicPr>
          <p:cNvPr id="31" name="Picture 30">
            <a:extLst>
              <a:ext uri="{FF2B5EF4-FFF2-40B4-BE49-F238E27FC236}">
                <a16:creationId xmlns:a16="http://schemas.microsoft.com/office/drawing/2014/main" id="{72E57F15-D10C-5262-BB41-81C769F1CD3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06460" y="3800023"/>
            <a:ext cx="5669280" cy="3642360"/>
          </a:xfrm>
          <a:prstGeom prst="rect">
            <a:avLst/>
          </a:prstGeom>
          <a:noFill/>
          <a:ln>
            <a:noFill/>
          </a:ln>
        </p:spPr>
      </p:pic>
      <p:pic>
        <p:nvPicPr>
          <p:cNvPr id="32" name="Picture 31">
            <a:extLst>
              <a:ext uri="{FF2B5EF4-FFF2-40B4-BE49-F238E27FC236}">
                <a16:creationId xmlns:a16="http://schemas.microsoft.com/office/drawing/2014/main" id="{CD6A0B4F-99D7-5AB8-2A90-35555017DC02}"/>
              </a:ext>
            </a:extLst>
          </p:cNvPr>
          <p:cNvPicPr>
            <a:picLocks noChangeAspect="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12345212" y="3746683"/>
            <a:ext cx="5715000" cy="369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63F77-5DFA-F511-B666-0920DA2E0B8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04F2201-FA6D-5091-EA20-2BC1F6AA9C3F}"/>
              </a:ext>
            </a:extLst>
          </p:cNvPr>
          <p:cNvGrpSpPr/>
          <p:nvPr/>
        </p:nvGrpSpPr>
        <p:grpSpPr>
          <a:xfrm>
            <a:off x="-147484" y="-1002890"/>
            <a:ext cx="18577169" cy="11292662"/>
            <a:chOff x="99352" y="0"/>
            <a:chExt cx="24384000" cy="13716000"/>
          </a:xfrm>
        </p:grpSpPr>
        <p:sp>
          <p:nvSpPr>
            <p:cNvPr id="3" name="Freeform 3" descr="preencoded.png">
              <a:extLst>
                <a:ext uri="{FF2B5EF4-FFF2-40B4-BE49-F238E27FC236}">
                  <a16:creationId xmlns:a16="http://schemas.microsoft.com/office/drawing/2014/main" id="{6B8E4BD6-0EF7-50A5-B7AD-295299284293}"/>
                </a:ext>
              </a:extLst>
            </p:cNvPr>
            <p:cNvSpPr/>
            <p:nvPr/>
          </p:nvSpPr>
          <p:spPr>
            <a:xfrm>
              <a:off x="99352"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US" dirty="0"/>
            </a:p>
          </p:txBody>
        </p:sp>
      </p:grpSp>
      <p:sp>
        <p:nvSpPr>
          <p:cNvPr id="4" name="TextBox 4">
            <a:extLst>
              <a:ext uri="{FF2B5EF4-FFF2-40B4-BE49-F238E27FC236}">
                <a16:creationId xmlns:a16="http://schemas.microsoft.com/office/drawing/2014/main" id="{EA0A14ED-313E-81FC-8B97-C3A16C0C12EA}"/>
              </a:ext>
            </a:extLst>
          </p:cNvPr>
          <p:cNvSpPr txBox="1"/>
          <p:nvPr/>
        </p:nvSpPr>
        <p:spPr>
          <a:xfrm>
            <a:off x="944843" y="415485"/>
            <a:ext cx="3544044" cy="452437"/>
          </a:xfrm>
          <a:prstGeom prst="rect">
            <a:avLst/>
          </a:prstGeom>
        </p:spPr>
        <p:txBody>
          <a:bodyPr lIns="0" tIns="0" rIns="0" bIns="0" rtlCol="0" anchor="t">
            <a:spAutoFit/>
          </a:bodyPr>
          <a:lstStyle/>
          <a:p>
            <a:pPr algn="l">
              <a:lnSpc>
                <a:spcPts val="3437"/>
              </a:lnSpc>
            </a:pPr>
            <a:r>
              <a:rPr lang="en-US" sz="2750" b="1" dirty="0">
                <a:solidFill>
                  <a:srgbClr val="403C4E"/>
                </a:solidFill>
                <a:latin typeface="Merriweather Bold"/>
                <a:ea typeface="Merriweather Bold"/>
                <a:cs typeface="Merriweather Bold"/>
                <a:sym typeface="Merriweather Bold"/>
              </a:rPr>
              <a:t>Chapter 5</a:t>
            </a:r>
          </a:p>
        </p:txBody>
      </p:sp>
      <p:sp>
        <p:nvSpPr>
          <p:cNvPr id="5" name="TextBox 5">
            <a:extLst>
              <a:ext uri="{FF2B5EF4-FFF2-40B4-BE49-F238E27FC236}">
                <a16:creationId xmlns:a16="http://schemas.microsoft.com/office/drawing/2014/main" id="{57C3B84E-3CFB-6873-5160-DB919D218A6A}"/>
              </a:ext>
            </a:extLst>
          </p:cNvPr>
          <p:cNvSpPr txBox="1"/>
          <p:nvPr/>
        </p:nvSpPr>
        <p:spPr>
          <a:xfrm>
            <a:off x="838199" y="1115201"/>
            <a:ext cx="16944509" cy="849528"/>
          </a:xfrm>
          <a:prstGeom prst="rect">
            <a:avLst/>
          </a:prstGeom>
        </p:spPr>
        <p:txBody>
          <a:bodyPr wrap="square" lIns="0" tIns="0" rIns="0" bIns="0" rtlCol="0" anchor="t">
            <a:spAutoFit/>
          </a:bodyPr>
          <a:lstStyle/>
          <a:p>
            <a:pPr algn="l">
              <a:lnSpc>
                <a:spcPts val="6937"/>
              </a:lnSpc>
            </a:pPr>
            <a:r>
              <a:rPr lang="en-US" sz="5562" b="1" dirty="0">
                <a:solidFill>
                  <a:srgbClr val="403C4E"/>
                </a:solidFill>
                <a:latin typeface="Merriweather Bold"/>
                <a:ea typeface="Merriweather Bold"/>
                <a:cs typeface="Merriweather Bold"/>
                <a:sym typeface="Merriweather Bold"/>
              </a:rPr>
              <a:t>System Design: Activity Diagram (User, Admin)</a:t>
            </a:r>
          </a:p>
        </p:txBody>
      </p:sp>
      <p:grpSp>
        <p:nvGrpSpPr>
          <p:cNvPr id="22" name="Group 22">
            <a:extLst>
              <a:ext uri="{FF2B5EF4-FFF2-40B4-BE49-F238E27FC236}">
                <a16:creationId xmlns:a16="http://schemas.microsoft.com/office/drawing/2014/main" id="{F4033B29-613E-A10E-8C08-B014AA366851}"/>
              </a:ext>
            </a:extLst>
          </p:cNvPr>
          <p:cNvGrpSpPr/>
          <p:nvPr/>
        </p:nvGrpSpPr>
        <p:grpSpPr>
          <a:xfrm>
            <a:off x="838200" y="2286297"/>
            <a:ext cx="16944572" cy="45719"/>
            <a:chOff x="0" y="0"/>
            <a:chExt cx="10680105" cy="50800"/>
          </a:xfrm>
        </p:grpSpPr>
        <p:sp>
          <p:nvSpPr>
            <p:cNvPr id="23" name="Freeform 23">
              <a:extLst>
                <a:ext uri="{FF2B5EF4-FFF2-40B4-BE49-F238E27FC236}">
                  <a16:creationId xmlns:a16="http://schemas.microsoft.com/office/drawing/2014/main" id="{AF5F70BA-671E-EF77-2015-EB3E6F9DEB31}"/>
                </a:ext>
              </a:extLst>
            </p:cNvPr>
            <p:cNvSpPr/>
            <p:nvPr/>
          </p:nvSpPr>
          <p:spPr>
            <a:xfrm>
              <a:off x="0" y="0"/>
              <a:ext cx="10680065" cy="50800"/>
            </a:xfrm>
            <a:custGeom>
              <a:avLst/>
              <a:gdLst/>
              <a:ahLst/>
              <a:cxnLst/>
              <a:rect l="l" t="t" r="r" b="b"/>
              <a:pathLst>
                <a:path w="10680065" h="50800">
                  <a:moveTo>
                    <a:pt x="0" y="0"/>
                  </a:moveTo>
                  <a:lnTo>
                    <a:pt x="10680065" y="0"/>
                  </a:lnTo>
                  <a:lnTo>
                    <a:pt x="10680065" y="50800"/>
                  </a:lnTo>
                  <a:lnTo>
                    <a:pt x="0" y="50800"/>
                  </a:lnTo>
                  <a:close/>
                </a:path>
              </a:pathLst>
            </a:custGeom>
            <a:solidFill>
              <a:srgbClr val="FFAD94"/>
            </a:solidFill>
          </p:spPr>
        </p:sp>
      </p:grpSp>
      <p:pic>
        <p:nvPicPr>
          <p:cNvPr id="6" name="Picture 5">
            <a:extLst>
              <a:ext uri="{FF2B5EF4-FFF2-40B4-BE49-F238E27FC236}">
                <a16:creationId xmlns:a16="http://schemas.microsoft.com/office/drawing/2014/main" id="{C742E0F1-D83B-1ED4-657C-C59A6CCEA0A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42840" y="2479152"/>
            <a:ext cx="4892094" cy="7553546"/>
          </a:xfrm>
          <a:prstGeom prst="rect">
            <a:avLst/>
          </a:prstGeom>
          <a:noFill/>
          <a:ln>
            <a:noFill/>
          </a:ln>
        </p:spPr>
      </p:pic>
      <p:pic>
        <p:nvPicPr>
          <p:cNvPr id="7" name="Picture 6">
            <a:extLst>
              <a:ext uri="{FF2B5EF4-FFF2-40B4-BE49-F238E27FC236}">
                <a16:creationId xmlns:a16="http://schemas.microsoft.com/office/drawing/2014/main" id="{9E792855-27B8-8BFE-B52C-623FF7916DF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56128" y="2479152"/>
            <a:ext cx="6303215" cy="7553546"/>
          </a:xfrm>
          <a:prstGeom prst="rect">
            <a:avLst/>
          </a:prstGeom>
          <a:noFill/>
          <a:ln>
            <a:noFill/>
          </a:ln>
        </p:spPr>
      </p:pic>
    </p:spTree>
    <p:extLst>
      <p:ext uri="{BB962C8B-B14F-4D97-AF65-F5344CB8AC3E}">
        <p14:creationId xmlns:p14="http://schemas.microsoft.com/office/powerpoint/2010/main" val="721218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E4248-D613-D5FB-A125-6D477C3893B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0C654EC-0160-FAAC-39C7-791916484E65}"/>
              </a:ext>
            </a:extLst>
          </p:cNvPr>
          <p:cNvGrpSpPr/>
          <p:nvPr/>
        </p:nvGrpSpPr>
        <p:grpSpPr>
          <a:xfrm>
            <a:off x="-147484" y="-1002890"/>
            <a:ext cx="18577169" cy="11292662"/>
            <a:chOff x="99352" y="0"/>
            <a:chExt cx="24384000" cy="13716000"/>
          </a:xfrm>
        </p:grpSpPr>
        <p:sp>
          <p:nvSpPr>
            <p:cNvPr id="3" name="Freeform 3" descr="preencoded.png">
              <a:extLst>
                <a:ext uri="{FF2B5EF4-FFF2-40B4-BE49-F238E27FC236}">
                  <a16:creationId xmlns:a16="http://schemas.microsoft.com/office/drawing/2014/main" id="{1F2B7A7A-96C5-744C-50DE-EAC109E475D2}"/>
                </a:ext>
              </a:extLst>
            </p:cNvPr>
            <p:cNvSpPr/>
            <p:nvPr/>
          </p:nvSpPr>
          <p:spPr>
            <a:xfrm>
              <a:off x="99352"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a:stretch>
            </a:blipFill>
          </p:spPr>
          <p:txBody>
            <a:bodyPr/>
            <a:lstStyle/>
            <a:p>
              <a:endParaRPr lang="en-US" dirty="0"/>
            </a:p>
          </p:txBody>
        </p:sp>
      </p:grpSp>
      <p:sp>
        <p:nvSpPr>
          <p:cNvPr id="4" name="TextBox 4">
            <a:extLst>
              <a:ext uri="{FF2B5EF4-FFF2-40B4-BE49-F238E27FC236}">
                <a16:creationId xmlns:a16="http://schemas.microsoft.com/office/drawing/2014/main" id="{CB987033-2E03-4DB4-E65F-AE1D32BA0BC7}"/>
              </a:ext>
            </a:extLst>
          </p:cNvPr>
          <p:cNvSpPr txBox="1"/>
          <p:nvPr/>
        </p:nvSpPr>
        <p:spPr>
          <a:xfrm>
            <a:off x="944843" y="415485"/>
            <a:ext cx="3544044" cy="452437"/>
          </a:xfrm>
          <a:prstGeom prst="rect">
            <a:avLst/>
          </a:prstGeom>
        </p:spPr>
        <p:txBody>
          <a:bodyPr lIns="0" tIns="0" rIns="0" bIns="0" rtlCol="0" anchor="t">
            <a:spAutoFit/>
          </a:bodyPr>
          <a:lstStyle/>
          <a:p>
            <a:pPr algn="l">
              <a:lnSpc>
                <a:spcPts val="3437"/>
              </a:lnSpc>
            </a:pPr>
            <a:r>
              <a:rPr lang="en-US" sz="2750" b="1" dirty="0">
                <a:solidFill>
                  <a:srgbClr val="403C4E"/>
                </a:solidFill>
                <a:latin typeface="Merriweather Bold"/>
                <a:ea typeface="Merriweather Bold"/>
                <a:cs typeface="Merriweather Bold"/>
                <a:sym typeface="Merriweather Bold"/>
              </a:rPr>
              <a:t>Chapter 5</a:t>
            </a:r>
          </a:p>
        </p:txBody>
      </p:sp>
      <p:sp>
        <p:nvSpPr>
          <p:cNvPr id="5" name="TextBox 5">
            <a:extLst>
              <a:ext uri="{FF2B5EF4-FFF2-40B4-BE49-F238E27FC236}">
                <a16:creationId xmlns:a16="http://schemas.microsoft.com/office/drawing/2014/main" id="{624EDD06-F843-05BF-E6FB-1E9B02A4E3F5}"/>
              </a:ext>
            </a:extLst>
          </p:cNvPr>
          <p:cNvSpPr txBox="1"/>
          <p:nvPr/>
        </p:nvSpPr>
        <p:spPr>
          <a:xfrm>
            <a:off x="838200" y="1115201"/>
            <a:ext cx="10415954" cy="849528"/>
          </a:xfrm>
          <a:prstGeom prst="rect">
            <a:avLst/>
          </a:prstGeom>
        </p:spPr>
        <p:txBody>
          <a:bodyPr wrap="square" lIns="0" tIns="0" rIns="0" bIns="0" rtlCol="0" anchor="t">
            <a:spAutoFit/>
          </a:bodyPr>
          <a:lstStyle/>
          <a:p>
            <a:pPr algn="l">
              <a:lnSpc>
                <a:spcPts val="6937"/>
              </a:lnSpc>
            </a:pPr>
            <a:r>
              <a:rPr lang="en-US" sz="5562" b="1" dirty="0">
                <a:solidFill>
                  <a:srgbClr val="403C4E"/>
                </a:solidFill>
                <a:latin typeface="Merriweather Bold"/>
                <a:ea typeface="Merriweather Bold"/>
                <a:cs typeface="Merriweather Bold"/>
                <a:sym typeface="Merriweather Bold"/>
              </a:rPr>
              <a:t>System Design: DFD (0 level)</a:t>
            </a:r>
          </a:p>
        </p:txBody>
      </p:sp>
      <p:grpSp>
        <p:nvGrpSpPr>
          <p:cNvPr id="22" name="Group 22">
            <a:extLst>
              <a:ext uri="{FF2B5EF4-FFF2-40B4-BE49-F238E27FC236}">
                <a16:creationId xmlns:a16="http://schemas.microsoft.com/office/drawing/2014/main" id="{437FFFDD-367E-4254-F7D0-9C04B5E43BC4}"/>
              </a:ext>
            </a:extLst>
          </p:cNvPr>
          <p:cNvGrpSpPr/>
          <p:nvPr/>
        </p:nvGrpSpPr>
        <p:grpSpPr>
          <a:xfrm>
            <a:off x="838200" y="2286297"/>
            <a:ext cx="16944572" cy="45719"/>
            <a:chOff x="0" y="0"/>
            <a:chExt cx="10680105" cy="50800"/>
          </a:xfrm>
        </p:grpSpPr>
        <p:sp>
          <p:nvSpPr>
            <p:cNvPr id="23" name="Freeform 23">
              <a:extLst>
                <a:ext uri="{FF2B5EF4-FFF2-40B4-BE49-F238E27FC236}">
                  <a16:creationId xmlns:a16="http://schemas.microsoft.com/office/drawing/2014/main" id="{E3BF6200-BEF2-EE6C-4D6A-83C804B7CCF9}"/>
                </a:ext>
              </a:extLst>
            </p:cNvPr>
            <p:cNvSpPr/>
            <p:nvPr/>
          </p:nvSpPr>
          <p:spPr>
            <a:xfrm>
              <a:off x="0" y="0"/>
              <a:ext cx="10680065" cy="50800"/>
            </a:xfrm>
            <a:custGeom>
              <a:avLst/>
              <a:gdLst/>
              <a:ahLst/>
              <a:cxnLst/>
              <a:rect l="l" t="t" r="r" b="b"/>
              <a:pathLst>
                <a:path w="10680065" h="50800">
                  <a:moveTo>
                    <a:pt x="0" y="0"/>
                  </a:moveTo>
                  <a:lnTo>
                    <a:pt x="10680065" y="0"/>
                  </a:lnTo>
                  <a:lnTo>
                    <a:pt x="10680065" y="50800"/>
                  </a:lnTo>
                  <a:lnTo>
                    <a:pt x="0" y="50800"/>
                  </a:lnTo>
                  <a:close/>
                </a:path>
              </a:pathLst>
            </a:custGeom>
            <a:solidFill>
              <a:srgbClr val="FFAD94"/>
            </a:solidFill>
          </p:spPr>
        </p:sp>
      </p:grpSp>
      <p:pic>
        <p:nvPicPr>
          <p:cNvPr id="6" name="Picture 5">
            <a:extLst>
              <a:ext uri="{FF2B5EF4-FFF2-40B4-BE49-F238E27FC236}">
                <a16:creationId xmlns:a16="http://schemas.microsoft.com/office/drawing/2014/main" id="{24A03F02-521D-419D-596A-86005CD6F316}"/>
              </a:ext>
            </a:extLst>
          </p:cNvPr>
          <p:cNvPicPr>
            <a:picLocks noChangeAspect="1"/>
          </p:cNvPicPr>
          <p:nvPr/>
        </p:nvPicPr>
        <p:blipFill>
          <a:blip r:embed="rId3" cstate="print">
            <a:extLst>
              <a:ext uri="{28A0092B-C50C-407E-A947-70E740481C1C}">
                <a14:useLocalDpi xmlns:a14="http://schemas.microsoft.com/office/drawing/2010/main" val="0"/>
              </a:ext>
            </a:extLst>
          </a:blip>
          <a:srcRect l="9669" t="24455" r="3218" b="27484"/>
          <a:stretch>
            <a:fillRect/>
          </a:stretch>
        </p:blipFill>
        <p:spPr bwMode="auto">
          <a:xfrm>
            <a:off x="722167" y="2986013"/>
            <a:ext cx="16837866" cy="5615289"/>
          </a:xfrm>
          <a:prstGeom prst="rect">
            <a:avLst/>
          </a:prstGeom>
          <a:noFill/>
          <a:ln>
            <a:noFill/>
          </a:ln>
        </p:spPr>
      </p:pic>
    </p:spTree>
    <p:extLst>
      <p:ext uri="{BB962C8B-B14F-4D97-AF65-F5344CB8AC3E}">
        <p14:creationId xmlns:p14="http://schemas.microsoft.com/office/powerpoint/2010/main" val="2526517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796</Words>
  <Application>Microsoft Office PowerPoint</Application>
  <PresentationFormat>Custom</PresentationFormat>
  <Paragraphs>130</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Merriweather</vt:lpstr>
      <vt:lpstr>Merriweather Bold</vt:lpstr>
      <vt:lpstr>Open Sans</vt:lpstr>
      <vt:lpstr>Signika Bold</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krisha shah</cp:lastModifiedBy>
  <cp:revision>1</cp:revision>
  <dcterms:modified xsi:type="dcterms:W3CDTF">2025-08-25T20:18:58Z</dcterms:modified>
</cp:coreProperties>
</file>